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68" r:id="rId2"/>
  </p:sldMasterIdLst>
  <p:notesMasterIdLst>
    <p:notesMasterId r:id="rId10"/>
  </p:notesMasterIdLst>
  <p:handoutMasterIdLst>
    <p:handoutMasterId r:id="rId11"/>
  </p:handoutMasterIdLst>
  <p:sldIdLst>
    <p:sldId id="299" r:id="rId3"/>
    <p:sldId id="559" r:id="rId4"/>
    <p:sldId id="591" r:id="rId5"/>
    <p:sldId id="616" r:id="rId6"/>
    <p:sldId id="502" r:id="rId7"/>
    <p:sldId id="545" r:id="rId8"/>
    <p:sldId id="617" r:id="rId9"/>
  </p:sldIdLst>
  <p:sldSz cx="9906000" cy="6858000" type="A4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милетова Мария Романовна" initials="СМР" lastIdx="1" clrIdx="0">
    <p:extLst>
      <p:ext uri="{19B8F6BF-5375-455C-9EA6-DF929625EA0E}">
        <p15:presenceInfo xmlns:p15="http://schemas.microsoft.com/office/powerpoint/2012/main" userId="S-1-5-21-1409082233-2049760794-839522115-386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F66CC"/>
    <a:srgbClr val="BDD7EE"/>
    <a:srgbClr val="FF7C80"/>
    <a:srgbClr val="203864"/>
    <a:srgbClr val="FF9999"/>
    <a:srgbClr val="1F4E79"/>
    <a:srgbClr val="2F5597"/>
    <a:srgbClr val="255E91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2" autoAdjust="0"/>
    <p:restoredTop sz="96087" autoAdjust="0"/>
  </p:normalViewPr>
  <p:slideViewPr>
    <p:cSldViewPr snapToGrid="0">
      <p:cViewPr varScale="1">
        <p:scale>
          <a:sx n="112" d="100"/>
          <a:sy n="112" d="100"/>
        </p:scale>
        <p:origin x="1092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92FACB-BF05-448E-A204-AEECE09D280A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F37438D-FAD4-43EC-BFC2-975B1D6D630B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indent="457200" algn="just">
            <a:spcBef>
              <a:spcPts val="600"/>
            </a:spcBef>
          </a:pPr>
          <a:r>
            <a:rPr lang="ru-RU" sz="1500" b="0" dirty="0" smtClean="0">
              <a:latin typeface="Arial" panose="020B0604020202020204" pitchFamily="34" charset="0"/>
              <a:cs typeface="Arial" panose="020B0604020202020204" pitchFamily="34" charset="0"/>
            </a:rPr>
            <a:t>Оценка соответствия сетей газораспределения </a:t>
          </a:r>
          <a:br>
            <a:rPr lang="ru-RU" sz="1500" b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500" b="0" dirty="0" smtClean="0">
              <a:latin typeface="Arial" panose="020B0604020202020204" pitchFamily="34" charset="0"/>
              <a:cs typeface="Arial" panose="020B0604020202020204" pitchFamily="34" charset="0"/>
            </a:rPr>
            <a:t>и сетей </a:t>
          </a:r>
          <a:r>
            <a:rPr lang="ru-RU" sz="15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газопотребления</a:t>
          </a:r>
          <a:r>
            <a:rPr lang="ru-RU" sz="1500" b="0" dirty="0" smtClean="0">
              <a:latin typeface="Arial" panose="020B0604020202020204" pitchFamily="34" charset="0"/>
              <a:cs typeface="Arial" panose="020B0604020202020204" pitchFamily="34" charset="0"/>
            </a:rPr>
            <a:t> осуществляется в форме приемки в соответствии с разделом </a:t>
          </a:r>
          <a:r>
            <a:rPr lang="en-US" sz="1500" b="0" dirty="0" smtClean="0">
              <a:latin typeface="Arial" panose="020B0604020202020204" pitchFamily="34" charset="0"/>
              <a:cs typeface="Arial" panose="020B0604020202020204" pitchFamily="34" charset="0"/>
            </a:rPr>
            <a:t>IX</a:t>
          </a:r>
          <a:r>
            <a:rPr lang="ru-RU" sz="1500" b="0" dirty="0" smtClean="0">
              <a:latin typeface="Arial" panose="020B0604020202020204" pitchFamily="34" charset="0"/>
              <a:cs typeface="Arial" panose="020B0604020202020204" pitchFamily="34" charset="0"/>
            </a:rPr>
            <a:t> Технического регламента о безопасности сетей </a:t>
          </a:r>
          <a:r>
            <a:rPr lang="ru-RU" sz="15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газозаспределения</a:t>
          </a:r>
          <a:r>
            <a:rPr lang="ru-RU" sz="1500" b="0" dirty="0" smtClean="0">
              <a:latin typeface="Arial" panose="020B0604020202020204" pitchFamily="34" charset="0"/>
              <a:cs typeface="Arial" panose="020B0604020202020204" pitchFamily="34" charset="0"/>
            </a:rPr>
            <a:t> и </a:t>
          </a:r>
          <a:r>
            <a:rPr lang="ru-RU" sz="15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газопотребления</a:t>
          </a:r>
          <a:r>
            <a:rPr lang="ru-RU" sz="1500" b="0" dirty="0" smtClean="0">
              <a:latin typeface="Arial" panose="020B0604020202020204" pitchFamily="34" charset="0"/>
              <a:cs typeface="Arial" panose="020B0604020202020204" pitchFamily="34" charset="0"/>
            </a:rPr>
            <a:t>, утвержденного постановлением Правительства Российской Федерации </a:t>
          </a:r>
          <a:r>
            <a:rPr lang="ru-RU" sz="1500" b="1" u="sng" dirty="0" smtClean="0">
              <a:latin typeface="Arial" panose="020B0604020202020204" pitchFamily="34" charset="0"/>
              <a:cs typeface="Arial" panose="020B0604020202020204" pitchFamily="34" charset="0"/>
            </a:rPr>
            <a:t>от 29 октября 2010 г. № 870 </a:t>
          </a:r>
          <a:r>
            <a:rPr lang="ru-RU" sz="1500" b="0" i="0" u="none" dirty="0" smtClean="0">
              <a:latin typeface="Arial" panose="020B0604020202020204" pitchFamily="34" charset="0"/>
              <a:cs typeface="Arial" panose="020B0604020202020204" pitchFamily="34" charset="0"/>
            </a:rPr>
            <a:t>(далее - Технический регламент № 870).</a:t>
          </a:r>
          <a:endParaRPr lang="ru-RU" sz="15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2A29A3-89E6-44C9-921F-7EC4F35D0900}" type="parTrans" cxnId="{B0C060A6-529C-49F6-9C4A-069C0F6A607D}">
      <dgm:prSet/>
      <dgm:spPr/>
      <dgm:t>
        <a:bodyPr/>
        <a:lstStyle/>
        <a:p>
          <a:endParaRPr lang="ru-RU"/>
        </a:p>
      </dgm:t>
    </dgm:pt>
    <dgm:pt modelId="{AABFC21C-C5AF-4538-B706-51B6154579C2}" type="sibTrans" cxnId="{B0C060A6-529C-49F6-9C4A-069C0F6A607D}">
      <dgm:prSet/>
      <dgm:spPr/>
      <dgm:t>
        <a:bodyPr/>
        <a:lstStyle/>
        <a:p>
          <a:endParaRPr lang="ru-RU"/>
        </a:p>
      </dgm:t>
    </dgm:pt>
    <dgm:pt modelId="{5CBB85C4-B53A-4752-8B9F-EB3F73897336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indent="457200" algn="just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В соответствии с пунктом 92 Технического регламента № 870 приемка сети газораспределения </a:t>
          </a:r>
          <a:r>
            <a:rPr lang="ru-RU" sz="1500" b="0" u="none" dirty="0" smtClean="0">
              <a:latin typeface="Arial" panose="020B0604020202020204" pitchFamily="34" charset="0"/>
              <a:cs typeface="Arial" panose="020B0604020202020204" pitchFamily="34" charset="0"/>
            </a:rPr>
            <a:t>после строительства либо реконструкции 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осуществляется по </a:t>
          </a:r>
          <a:r>
            <a:rPr lang="ru-RU" sz="1500" b="1" u="sng" dirty="0" smtClean="0">
              <a:latin typeface="Arial" panose="020B0604020202020204" pitchFamily="34" charset="0"/>
              <a:cs typeface="Arial" panose="020B0604020202020204" pitchFamily="34" charset="0"/>
            </a:rPr>
            <a:t>завершении строительных</a:t>
          </a:r>
          <a:br>
            <a:rPr lang="ru-RU" sz="1500" b="1" u="sng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500" b="1" u="sng" dirty="0" smtClean="0">
              <a:latin typeface="Arial" panose="020B0604020202020204" pitchFamily="34" charset="0"/>
              <a:cs typeface="Arial" panose="020B0604020202020204" pitchFamily="34" charset="0"/>
            </a:rPr>
            <a:t>и монтажных работ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95F7B9-C0F0-4048-AD6D-15FCB41E37FA}" type="parTrans" cxnId="{20384650-874F-40B6-9C37-090A5656188F}">
      <dgm:prSet/>
      <dgm:spPr/>
      <dgm:t>
        <a:bodyPr/>
        <a:lstStyle/>
        <a:p>
          <a:endParaRPr lang="ru-RU"/>
        </a:p>
      </dgm:t>
    </dgm:pt>
    <dgm:pt modelId="{708D9295-05BD-448A-9B6D-7931F3853FE3}" type="sibTrans" cxnId="{20384650-874F-40B6-9C37-090A5656188F}">
      <dgm:prSet/>
      <dgm:spPr/>
      <dgm:t>
        <a:bodyPr/>
        <a:lstStyle/>
        <a:p>
          <a:endParaRPr lang="ru-RU"/>
        </a:p>
      </dgm:t>
    </dgm:pt>
    <dgm:pt modelId="{4D971036-12A7-4004-A9EC-C4DD32E98444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Приемка сети </a:t>
          </a:r>
          <a:r>
            <a:rPr lang="ru-RU" sz="1500" dirty="0" err="1" smtClean="0">
              <a:latin typeface="Arial" panose="020B0604020202020204" pitchFamily="34" charset="0"/>
              <a:cs typeface="Arial" panose="020B0604020202020204" pitchFamily="34" charset="0"/>
            </a:rPr>
            <a:t>газопотребления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1" u="sng" dirty="0" smtClean="0">
              <a:latin typeface="Arial" panose="020B0604020202020204" pitchFamily="34" charset="0"/>
              <a:cs typeface="Arial" panose="020B0604020202020204" pitchFamily="34" charset="0"/>
            </a:rPr>
            <a:t>после строительства либо реконструкции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 осуществляется по завершении строительных и монтажных работ, а также </a:t>
          </a:r>
          <a:r>
            <a:rPr lang="ru-RU" sz="1500" b="1" u="sng" dirty="0" smtClean="0">
              <a:latin typeface="Arial" panose="020B0604020202020204" pitchFamily="34" charset="0"/>
              <a:cs typeface="Arial" panose="020B0604020202020204" pitchFamily="34" charset="0"/>
            </a:rPr>
            <a:t>пусконаладочных работ и комплексного опробования газоиспользующего оборудования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E5A398-E84F-44B6-A00E-460B22C0A5C8}" type="parTrans" cxnId="{EADD03AA-D41B-4B2C-9561-CE5510C33C0F}">
      <dgm:prSet/>
      <dgm:spPr/>
      <dgm:t>
        <a:bodyPr/>
        <a:lstStyle/>
        <a:p>
          <a:endParaRPr lang="ru-RU"/>
        </a:p>
      </dgm:t>
    </dgm:pt>
    <dgm:pt modelId="{20A76AFD-FDE2-4BC6-9904-52572BE4ABFE}" type="sibTrans" cxnId="{EADD03AA-D41B-4B2C-9561-CE5510C33C0F}">
      <dgm:prSet/>
      <dgm:spPr/>
      <dgm:t>
        <a:bodyPr/>
        <a:lstStyle/>
        <a:p>
          <a:endParaRPr lang="ru-RU"/>
        </a:p>
      </dgm:t>
    </dgm:pt>
    <dgm:pt modelId="{6D3E9296-424A-467F-9130-65AE65DDB8E6}" type="pres">
      <dgm:prSet presAssocID="{7192FACB-BF05-448E-A204-AEECE09D280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927A56-DD7E-4FDE-BD5F-1A5970BD5998}" type="pres">
      <dgm:prSet presAssocID="{7192FACB-BF05-448E-A204-AEECE09D280A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4E20E79E-92C8-4538-AA74-0CF56F5582FF}" type="pres">
      <dgm:prSet presAssocID="{7192FACB-BF05-448E-A204-AEECE09D280A}" presName="ThreeNodes_1" presStyleLbl="node1" presStyleIdx="0" presStyleCnt="3" custScaleX="104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FC19A1-DEA4-4F30-BF81-A4AD1700EAB3}" type="pres">
      <dgm:prSet presAssocID="{7192FACB-BF05-448E-A204-AEECE09D280A}" presName="ThreeNodes_2" presStyleLbl="node1" presStyleIdx="1" presStyleCnt="3" custLinFactNeighborX="1980" custLinFactNeighborY="1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7111DF-BB1B-4B5E-810A-9E14ED025AEF}" type="pres">
      <dgm:prSet presAssocID="{7192FACB-BF05-448E-A204-AEECE09D280A}" presName="ThreeNodes_3" presStyleLbl="node1" presStyleIdx="2" presStyleCnt="3" custLinFactNeighborX="44" custLinFactNeighborY="-69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8EF7EF-4724-4E6B-9314-D246326C2BAF}" type="pres">
      <dgm:prSet presAssocID="{7192FACB-BF05-448E-A204-AEECE09D280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AB40F-6991-4003-976F-88D4C86D7889}" type="pres">
      <dgm:prSet presAssocID="{7192FACB-BF05-448E-A204-AEECE09D280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FFD5A-53CF-4152-8986-A2CD205DC431}" type="pres">
      <dgm:prSet presAssocID="{7192FACB-BF05-448E-A204-AEECE09D280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3AD09A-E821-433F-A310-2DDF99D0C728}" type="pres">
      <dgm:prSet presAssocID="{7192FACB-BF05-448E-A204-AEECE09D280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03507F-37C9-4F2B-BD34-FB1FB066A64D}" type="pres">
      <dgm:prSet presAssocID="{7192FACB-BF05-448E-A204-AEECE09D280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43ED2E-505D-42B6-920C-5FFA894DC8CC}" type="presOf" srcId="{4D971036-12A7-4004-A9EC-C4DD32E98444}" destId="{7303507F-37C9-4F2B-BD34-FB1FB066A64D}" srcOrd="1" destOrd="0" presId="urn:microsoft.com/office/officeart/2005/8/layout/vProcess5"/>
    <dgm:cxn modelId="{4A6068D0-0B88-46C0-B8A8-6D38919C4B35}" type="presOf" srcId="{4D971036-12A7-4004-A9EC-C4DD32E98444}" destId="{2C7111DF-BB1B-4B5E-810A-9E14ED025AEF}" srcOrd="0" destOrd="0" presId="urn:microsoft.com/office/officeart/2005/8/layout/vProcess5"/>
    <dgm:cxn modelId="{2BE877DC-D9F3-4E79-84FC-7D6438F7B0EA}" type="presOf" srcId="{7192FACB-BF05-448E-A204-AEECE09D280A}" destId="{6D3E9296-424A-467F-9130-65AE65DDB8E6}" srcOrd="0" destOrd="0" presId="urn:microsoft.com/office/officeart/2005/8/layout/vProcess5"/>
    <dgm:cxn modelId="{6AE6FCBD-3EC4-4ECD-A8F2-46A3F7653DB1}" type="presOf" srcId="{5CBB85C4-B53A-4752-8B9F-EB3F73897336}" destId="{DF3AD09A-E821-433F-A310-2DDF99D0C728}" srcOrd="1" destOrd="0" presId="urn:microsoft.com/office/officeart/2005/8/layout/vProcess5"/>
    <dgm:cxn modelId="{D44EAF4A-CF01-4BF8-BE07-346EEC188901}" type="presOf" srcId="{708D9295-05BD-448A-9B6D-7931F3853FE3}" destId="{F0CAB40F-6991-4003-976F-88D4C86D7889}" srcOrd="0" destOrd="0" presId="urn:microsoft.com/office/officeart/2005/8/layout/vProcess5"/>
    <dgm:cxn modelId="{D7824DD3-4B58-445B-BAD3-46A33F874404}" type="presOf" srcId="{AABFC21C-C5AF-4538-B706-51B6154579C2}" destId="{8F8EF7EF-4724-4E6B-9314-D246326C2BAF}" srcOrd="0" destOrd="0" presId="urn:microsoft.com/office/officeart/2005/8/layout/vProcess5"/>
    <dgm:cxn modelId="{B0C060A6-529C-49F6-9C4A-069C0F6A607D}" srcId="{7192FACB-BF05-448E-A204-AEECE09D280A}" destId="{7F37438D-FAD4-43EC-BFC2-975B1D6D630B}" srcOrd="0" destOrd="0" parTransId="{112A29A3-89E6-44C9-921F-7EC4F35D0900}" sibTransId="{AABFC21C-C5AF-4538-B706-51B6154579C2}"/>
    <dgm:cxn modelId="{A082C10D-5CB0-42FD-A0B0-1BA1A867F156}" type="presOf" srcId="{5CBB85C4-B53A-4752-8B9F-EB3F73897336}" destId="{49FC19A1-DEA4-4F30-BF81-A4AD1700EAB3}" srcOrd="0" destOrd="0" presId="urn:microsoft.com/office/officeart/2005/8/layout/vProcess5"/>
    <dgm:cxn modelId="{B3F25CA5-31FC-4540-AB06-89A3E35D5C34}" type="presOf" srcId="{7F37438D-FAD4-43EC-BFC2-975B1D6D630B}" destId="{4E20E79E-92C8-4538-AA74-0CF56F5582FF}" srcOrd="0" destOrd="0" presId="urn:microsoft.com/office/officeart/2005/8/layout/vProcess5"/>
    <dgm:cxn modelId="{F4E8991E-B2D6-43A4-9C25-AEDE12B1DAFC}" type="presOf" srcId="{7F37438D-FAD4-43EC-BFC2-975B1D6D630B}" destId="{8F1FFD5A-53CF-4152-8986-A2CD205DC431}" srcOrd="1" destOrd="0" presId="urn:microsoft.com/office/officeart/2005/8/layout/vProcess5"/>
    <dgm:cxn modelId="{EADD03AA-D41B-4B2C-9561-CE5510C33C0F}" srcId="{7192FACB-BF05-448E-A204-AEECE09D280A}" destId="{4D971036-12A7-4004-A9EC-C4DD32E98444}" srcOrd="2" destOrd="0" parTransId="{0DE5A398-E84F-44B6-A00E-460B22C0A5C8}" sibTransId="{20A76AFD-FDE2-4BC6-9904-52572BE4ABFE}"/>
    <dgm:cxn modelId="{20384650-874F-40B6-9C37-090A5656188F}" srcId="{7192FACB-BF05-448E-A204-AEECE09D280A}" destId="{5CBB85C4-B53A-4752-8B9F-EB3F73897336}" srcOrd="1" destOrd="0" parTransId="{3795F7B9-C0F0-4048-AD6D-15FCB41E37FA}" sibTransId="{708D9295-05BD-448A-9B6D-7931F3853FE3}"/>
    <dgm:cxn modelId="{FA779CD0-C6CE-4182-BAA5-1B20DE8B19E2}" type="presParOf" srcId="{6D3E9296-424A-467F-9130-65AE65DDB8E6}" destId="{54927A56-DD7E-4FDE-BD5F-1A5970BD5998}" srcOrd="0" destOrd="0" presId="urn:microsoft.com/office/officeart/2005/8/layout/vProcess5"/>
    <dgm:cxn modelId="{758DA9D8-792D-437E-A1F0-50F792141FBB}" type="presParOf" srcId="{6D3E9296-424A-467F-9130-65AE65DDB8E6}" destId="{4E20E79E-92C8-4538-AA74-0CF56F5582FF}" srcOrd="1" destOrd="0" presId="urn:microsoft.com/office/officeart/2005/8/layout/vProcess5"/>
    <dgm:cxn modelId="{331D4477-F59F-462C-ACCD-1E7783C164DB}" type="presParOf" srcId="{6D3E9296-424A-467F-9130-65AE65DDB8E6}" destId="{49FC19A1-DEA4-4F30-BF81-A4AD1700EAB3}" srcOrd="2" destOrd="0" presId="urn:microsoft.com/office/officeart/2005/8/layout/vProcess5"/>
    <dgm:cxn modelId="{E8B01404-CAE9-435C-8C17-7F7C07E99AD0}" type="presParOf" srcId="{6D3E9296-424A-467F-9130-65AE65DDB8E6}" destId="{2C7111DF-BB1B-4B5E-810A-9E14ED025AEF}" srcOrd="3" destOrd="0" presId="urn:microsoft.com/office/officeart/2005/8/layout/vProcess5"/>
    <dgm:cxn modelId="{EF3E00BE-DD70-4F1B-B5AF-CADEBE3D9A40}" type="presParOf" srcId="{6D3E9296-424A-467F-9130-65AE65DDB8E6}" destId="{8F8EF7EF-4724-4E6B-9314-D246326C2BAF}" srcOrd="4" destOrd="0" presId="urn:microsoft.com/office/officeart/2005/8/layout/vProcess5"/>
    <dgm:cxn modelId="{DE25504F-BF40-434F-9A0B-E8596A2BFF0F}" type="presParOf" srcId="{6D3E9296-424A-467F-9130-65AE65DDB8E6}" destId="{F0CAB40F-6991-4003-976F-88D4C86D7889}" srcOrd="5" destOrd="0" presId="urn:microsoft.com/office/officeart/2005/8/layout/vProcess5"/>
    <dgm:cxn modelId="{5D373FB6-493A-4BBB-9403-ABF9989F97BD}" type="presParOf" srcId="{6D3E9296-424A-467F-9130-65AE65DDB8E6}" destId="{8F1FFD5A-53CF-4152-8986-A2CD205DC431}" srcOrd="6" destOrd="0" presId="urn:microsoft.com/office/officeart/2005/8/layout/vProcess5"/>
    <dgm:cxn modelId="{B0183E38-D70F-4507-8C94-89C2CA85F3A1}" type="presParOf" srcId="{6D3E9296-424A-467F-9130-65AE65DDB8E6}" destId="{DF3AD09A-E821-433F-A310-2DDF99D0C728}" srcOrd="7" destOrd="0" presId="urn:microsoft.com/office/officeart/2005/8/layout/vProcess5"/>
    <dgm:cxn modelId="{7D3B17AD-696D-4447-91FE-E97676C121D6}" type="presParOf" srcId="{6D3E9296-424A-467F-9130-65AE65DDB8E6}" destId="{7303507F-37C9-4F2B-BD34-FB1FB066A64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92FACB-BF05-448E-A204-AEECE09D280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37438D-FAD4-43EC-BFC2-975B1D6D630B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indent="457200" algn="just">
            <a:spcBef>
              <a:spcPts val="600"/>
            </a:spcBef>
          </a:pP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Пунктом 95 Технического регламента № 870 установлен исчерпывающий перечень документов и материалов, представляемых строительной организацией при приемке сетей газораспределения и </a:t>
          </a:r>
          <a:r>
            <a:rPr lang="ru-RU" sz="1500" dirty="0" err="1" smtClean="0">
              <a:latin typeface="Arial" panose="020B0604020202020204" pitchFamily="34" charset="0"/>
              <a:cs typeface="Arial" panose="020B0604020202020204" pitchFamily="34" charset="0"/>
            </a:rPr>
            <a:t>газопотребления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, одним</a:t>
          </a:r>
          <a:b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из которых является </a:t>
          </a:r>
          <a:r>
            <a:rPr lang="ru-RU" sz="1500" b="1" u="sng" dirty="0" smtClean="0">
              <a:latin typeface="Arial" panose="020B0604020202020204" pitchFamily="34" charset="0"/>
              <a:cs typeface="Arial" panose="020B0604020202020204" pitchFamily="34" charset="0"/>
            </a:rPr>
            <a:t>акт о результатах пусконаладочных работ и комплексном опробовании газоиспользующего оборудования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5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2A29A3-89E6-44C9-921F-7EC4F35D0900}" type="parTrans" cxnId="{B0C060A6-529C-49F6-9C4A-069C0F6A607D}">
      <dgm:prSet/>
      <dgm:spPr/>
      <dgm:t>
        <a:bodyPr/>
        <a:lstStyle/>
        <a:p>
          <a:endParaRPr lang="ru-RU"/>
        </a:p>
      </dgm:t>
    </dgm:pt>
    <dgm:pt modelId="{AABFC21C-C5AF-4538-B706-51B6154579C2}" type="sibTrans" cxnId="{B0C060A6-529C-49F6-9C4A-069C0F6A607D}">
      <dgm:prSet/>
      <dgm:spPr/>
      <dgm:t>
        <a:bodyPr/>
        <a:lstStyle/>
        <a:p>
          <a:endParaRPr lang="ru-RU"/>
        </a:p>
      </dgm:t>
    </dgm:pt>
    <dgm:pt modelId="{5CBB85C4-B53A-4752-8B9F-EB3F73897336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indent="457200" algn="just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Документальным подтверждением соответствия построенных</a:t>
          </a:r>
          <a:b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или реконструированных сетей газораспределения и </a:t>
          </a:r>
          <a:r>
            <a:rPr lang="ru-RU" sz="1500" dirty="0" err="1" smtClean="0">
              <a:latin typeface="Arial" panose="020B0604020202020204" pitchFamily="34" charset="0"/>
              <a:cs typeface="Arial" panose="020B0604020202020204" pitchFamily="34" charset="0"/>
            </a:rPr>
            <a:t>газопотребления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 требованиям, установленным Техническим регламентом № 870 и иными техническими регламентами, является </a:t>
          </a:r>
          <a:r>
            <a:rPr lang="ru-RU" sz="1500" b="1" u="sng" dirty="0" smtClean="0">
              <a:latin typeface="Arial" panose="020B0604020202020204" pitchFamily="34" charset="0"/>
              <a:cs typeface="Arial" panose="020B0604020202020204" pitchFamily="34" charset="0"/>
            </a:rPr>
            <a:t>акт* приемки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b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который подписывается всеми членами приемочной комиссии.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95F7B9-C0F0-4048-AD6D-15FCB41E37FA}" type="parTrans" cxnId="{20384650-874F-40B6-9C37-090A5656188F}">
      <dgm:prSet/>
      <dgm:spPr/>
      <dgm:t>
        <a:bodyPr/>
        <a:lstStyle/>
        <a:p>
          <a:endParaRPr lang="ru-RU"/>
        </a:p>
      </dgm:t>
    </dgm:pt>
    <dgm:pt modelId="{708D9295-05BD-448A-9B6D-7931F3853FE3}" type="sibTrans" cxnId="{20384650-874F-40B6-9C37-090A5656188F}">
      <dgm:prSet/>
      <dgm:spPr/>
      <dgm:t>
        <a:bodyPr/>
        <a:lstStyle/>
        <a:p>
          <a:endParaRPr lang="ru-RU"/>
        </a:p>
      </dgm:t>
    </dgm:pt>
    <dgm:pt modelId="{6D3E9296-424A-467F-9130-65AE65DDB8E6}" type="pres">
      <dgm:prSet presAssocID="{7192FACB-BF05-448E-A204-AEECE09D280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927A56-DD7E-4FDE-BD5F-1A5970BD5998}" type="pres">
      <dgm:prSet presAssocID="{7192FACB-BF05-448E-A204-AEECE09D280A}" presName="dummyMaxCanvas" presStyleCnt="0">
        <dgm:presLayoutVars/>
      </dgm:prSet>
      <dgm:spPr/>
    </dgm:pt>
    <dgm:pt modelId="{1031D64B-F0B4-4383-A681-5F8BE4A9FC32}" type="pres">
      <dgm:prSet presAssocID="{7192FACB-BF05-448E-A204-AEECE09D280A}" presName="TwoNodes_1" presStyleLbl="node1" presStyleIdx="0" presStyleCnt="2" custLinFactNeighborX="1273" custLinFactNeighborY="5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CA8DCD-05C5-47DA-BCAD-02A39D34557C}" type="pres">
      <dgm:prSet presAssocID="{7192FACB-BF05-448E-A204-AEECE09D280A}" presName="TwoNodes_2" presStyleLbl="node1" presStyleIdx="1" presStyleCnt="2" custScaleX="101268" custScaleY="101276" custLinFactNeighborX="553" custLinFactNeighborY="1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A668D-A82D-4AC1-814A-A7F0027C3954}" type="pres">
      <dgm:prSet presAssocID="{7192FACB-BF05-448E-A204-AEECE09D280A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B1BB58-F4CF-410E-ADCF-DBB5FB2AA2BC}" type="pres">
      <dgm:prSet presAssocID="{7192FACB-BF05-448E-A204-AEECE09D280A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7C3A2-EB97-49C2-857F-62265F810901}" type="pres">
      <dgm:prSet presAssocID="{7192FACB-BF05-448E-A204-AEECE09D280A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96311C-C03D-44C8-B89F-E9FF643052DE}" type="presOf" srcId="{5CBB85C4-B53A-4752-8B9F-EB3F73897336}" destId="{C617C3A2-EB97-49C2-857F-62265F810901}" srcOrd="1" destOrd="0" presId="urn:microsoft.com/office/officeart/2005/8/layout/vProcess5"/>
    <dgm:cxn modelId="{A0BE4BCA-DBC4-4220-8598-FC60F5DC8E6B}" type="presOf" srcId="{7192FACB-BF05-448E-A204-AEECE09D280A}" destId="{6D3E9296-424A-467F-9130-65AE65DDB8E6}" srcOrd="0" destOrd="0" presId="urn:microsoft.com/office/officeart/2005/8/layout/vProcess5"/>
    <dgm:cxn modelId="{E05D83E3-1221-4CD5-8144-97D52BB8585E}" type="presOf" srcId="{5CBB85C4-B53A-4752-8B9F-EB3F73897336}" destId="{AECA8DCD-05C5-47DA-BCAD-02A39D34557C}" srcOrd="0" destOrd="0" presId="urn:microsoft.com/office/officeart/2005/8/layout/vProcess5"/>
    <dgm:cxn modelId="{5709243A-23CA-43BF-B42E-F537417CB1B1}" type="presOf" srcId="{7F37438D-FAD4-43EC-BFC2-975B1D6D630B}" destId="{1031D64B-F0B4-4383-A681-5F8BE4A9FC32}" srcOrd="0" destOrd="0" presId="urn:microsoft.com/office/officeart/2005/8/layout/vProcess5"/>
    <dgm:cxn modelId="{CDD9BE8B-898F-4897-A87F-D9A4DFA32959}" type="presOf" srcId="{7F37438D-FAD4-43EC-BFC2-975B1D6D630B}" destId="{93B1BB58-F4CF-410E-ADCF-DBB5FB2AA2BC}" srcOrd="1" destOrd="0" presId="urn:microsoft.com/office/officeart/2005/8/layout/vProcess5"/>
    <dgm:cxn modelId="{B0C060A6-529C-49F6-9C4A-069C0F6A607D}" srcId="{7192FACB-BF05-448E-A204-AEECE09D280A}" destId="{7F37438D-FAD4-43EC-BFC2-975B1D6D630B}" srcOrd="0" destOrd="0" parTransId="{112A29A3-89E6-44C9-921F-7EC4F35D0900}" sibTransId="{AABFC21C-C5AF-4538-B706-51B6154579C2}"/>
    <dgm:cxn modelId="{92D3D806-D572-4EA1-8A4E-7A66C7FB3466}" type="presOf" srcId="{AABFC21C-C5AF-4538-B706-51B6154579C2}" destId="{D2DA668D-A82D-4AC1-814A-A7F0027C3954}" srcOrd="0" destOrd="0" presId="urn:microsoft.com/office/officeart/2005/8/layout/vProcess5"/>
    <dgm:cxn modelId="{20384650-874F-40B6-9C37-090A5656188F}" srcId="{7192FACB-BF05-448E-A204-AEECE09D280A}" destId="{5CBB85C4-B53A-4752-8B9F-EB3F73897336}" srcOrd="1" destOrd="0" parTransId="{3795F7B9-C0F0-4048-AD6D-15FCB41E37FA}" sibTransId="{708D9295-05BD-448A-9B6D-7931F3853FE3}"/>
    <dgm:cxn modelId="{B8FD8963-93C7-47D1-A773-73C8A31F5A51}" type="presParOf" srcId="{6D3E9296-424A-467F-9130-65AE65DDB8E6}" destId="{54927A56-DD7E-4FDE-BD5F-1A5970BD5998}" srcOrd="0" destOrd="0" presId="urn:microsoft.com/office/officeart/2005/8/layout/vProcess5"/>
    <dgm:cxn modelId="{6519588C-C949-400A-AF9F-1E4D1AE4B0F2}" type="presParOf" srcId="{6D3E9296-424A-467F-9130-65AE65DDB8E6}" destId="{1031D64B-F0B4-4383-A681-5F8BE4A9FC32}" srcOrd="1" destOrd="0" presId="urn:microsoft.com/office/officeart/2005/8/layout/vProcess5"/>
    <dgm:cxn modelId="{35DB3D25-8302-48AA-AB3E-DBEA163EDB60}" type="presParOf" srcId="{6D3E9296-424A-467F-9130-65AE65DDB8E6}" destId="{AECA8DCD-05C5-47DA-BCAD-02A39D34557C}" srcOrd="2" destOrd="0" presId="urn:microsoft.com/office/officeart/2005/8/layout/vProcess5"/>
    <dgm:cxn modelId="{CB78F736-5312-41E2-B0B6-FA15458F517D}" type="presParOf" srcId="{6D3E9296-424A-467F-9130-65AE65DDB8E6}" destId="{D2DA668D-A82D-4AC1-814A-A7F0027C3954}" srcOrd="3" destOrd="0" presId="urn:microsoft.com/office/officeart/2005/8/layout/vProcess5"/>
    <dgm:cxn modelId="{FD95E612-9FEE-484E-A407-1BE7B86B8FC2}" type="presParOf" srcId="{6D3E9296-424A-467F-9130-65AE65DDB8E6}" destId="{93B1BB58-F4CF-410E-ADCF-DBB5FB2AA2BC}" srcOrd="4" destOrd="0" presId="urn:microsoft.com/office/officeart/2005/8/layout/vProcess5"/>
    <dgm:cxn modelId="{48AD934C-15C2-4578-BA36-300B75084A69}" type="presParOf" srcId="{6D3E9296-424A-467F-9130-65AE65DDB8E6}" destId="{C617C3A2-EB97-49C2-857F-62265F810901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2BB07E-49F8-4E51-8FF5-11711F760ED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68B6A1-C0B3-4466-845A-20E7C16EEF3B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AF0A1DC4-F925-4A57-A0E9-9873226ABB14}" type="parTrans" cxnId="{D9BEAE2F-CC53-485D-BD8D-A3BB24033A5B}">
      <dgm:prSet/>
      <dgm:spPr/>
      <dgm:t>
        <a:bodyPr/>
        <a:lstStyle/>
        <a:p>
          <a:endParaRPr lang="ru-RU"/>
        </a:p>
      </dgm:t>
    </dgm:pt>
    <dgm:pt modelId="{4363E4DB-E25D-43D3-ACBE-E9347AE6E778}" type="sibTrans" cxnId="{D9BEAE2F-CC53-485D-BD8D-A3BB24033A5B}">
      <dgm:prSet/>
      <dgm:spPr/>
      <dgm:t>
        <a:bodyPr/>
        <a:lstStyle/>
        <a:p>
          <a:endParaRPr lang="ru-RU"/>
        </a:p>
      </dgm:t>
    </dgm:pt>
    <dgm:pt modelId="{10448952-8827-4A1C-81B1-C6EE915BAADE}">
      <dgm:prSet phldrT="[Текст]" custT="1"/>
      <dgm:spPr/>
      <dgm:t>
        <a:bodyPr/>
        <a:lstStyle/>
        <a:p>
          <a:pPr algn="just"/>
          <a:r>
            <a:rPr lang="ru-RU" sz="1300" dirty="0" smtClean="0">
              <a:latin typeface="Arial" panose="020B0604020202020204" pitchFamily="34" charset="0"/>
              <a:cs typeface="Arial" panose="020B0604020202020204" pitchFamily="34" charset="0"/>
            </a:rPr>
            <a:t>дата, место составления акта приемки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C055D4-E4CF-4451-9AD5-D8A6A01BAD52}" type="parTrans" cxnId="{1333CA69-9AC3-4649-9A3C-D3D187813669}">
      <dgm:prSet/>
      <dgm:spPr/>
      <dgm:t>
        <a:bodyPr/>
        <a:lstStyle/>
        <a:p>
          <a:endParaRPr lang="ru-RU"/>
        </a:p>
      </dgm:t>
    </dgm:pt>
    <dgm:pt modelId="{BD692A36-1281-4608-85A1-0C497251C5DA}" type="sibTrans" cxnId="{1333CA69-9AC3-4649-9A3C-D3D187813669}">
      <dgm:prSet/>
      <dgm:spPr/>
      <dgm:t>
        <a:bodyPr/>
        <a:lstStyle/>
        <a:p>
          <a:endParaRPr lang="ru-RU"/>
        </a:p>
      </dgm:t>
    </dgm:pt>
    <dgm:pt modelId="{BB77484D-1433-411D-8E19-7B8E244C9388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E33DFCDD-820A-4C27-9E0E-51814E497FA3}" type="parTrans" cxnId="{7620B010-071E-426A-AFCF-2617642911D1}">
      <dgm:prSet/>
      <dgm:spPr/>
      <dgm:t>
        <a:bodyPr/>
        <a:lstStyle/>
        <a:p>
          <a:endParaRPr lang="ru-RU"/>
        </a:p>
      </dgm:t>
    </dgm:pt>
    <dgm:pt modelId="{67B5C1DE-A3FB-46C4-952F-438D2BFE8506}" type="sibTrans" cxnId="{7620B010-071E-426A-AFCF-2617642911D1}">
      <dgm:prSet/>
      <dgm:spPr/>
      <dgm:t>
        <a:bodyPr/>
        <a:lstStyle/>
        <a:p>
          <a:endParaRPr lang="ru-RU"/>
        </a:p>
      </dgm:t>
    </dgm:pt>
    <dgm:pt modelId="{8BAA81A1-9973-4D9B-8E2E-468C3A15EB1D}">
      <dgm:prSet phldrT="[Текст]" custT="1"/>
      <dgm:spPr/>
      <dgm:t>
        <a:bodyPr/>
        <a:lstStyle/>
        <a:p>
          <a:pPr algn="just"/>
          <a:r>
            <a:rPr lang="ru-RU" sz="1300" dirty="0" smtClean="0">
              <a:latin typeface="Arial" panose="020B0604020202020204" pitchFamily="34" charset="0"/>
              <a:cs typeface="Arial" panose="020B0604020202020204" pitchFamily="34" charset="0"/>
            </a:rPr>
            <a:t>состав приемочной комиссии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01BDE7-1BFC-4583-84B3-1EF3CD256311}" type="parTrans" cxnId="{7802D38C-B8A5-44A7-9C48-EAFBB1572817}">
      <dgm:prSet/>
      <dgm:spPr/>
      <dgm:t>
        <a:bodyPr/>
        <a:lstStyle/>
        <a:p>
          <a:endParaRPr lang="ru-RU"/>
        </a:p>
      </dgm:t>
    </dgm:pt>
    <dgm:pt modelId="{4EA8E1C8-09CF-4598-A3A4-162181564927}" type="sibTrans" cxnId="{7802D38C-B8A5-44A7-9C48-EAFBB1572817}">
      <dgm:prSet/>
      <dgm:spPr/>
      <dgm:t>
        <a:bodyPr/>
        <a:lstStyle/>
        <a:p>
          <a:endParaRPr lang="ru-RU"/>
        </a:p>
      </dgm:t>
    </dgm:pt>
    <dgm:pt modelId="{C590DAA1-C6DA-44ED-BC9F-92B561112DF4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29600257-160E-439B-B947-0E0F9ED436CA}" type="parTrans" cxnId="{601806EC-45D3-4A92-B8B6-A17FE2168B08}">
      <dgm:prSet/>
      <dgm:spPr/>
      <dgm:t>
        <a:bodyPr/>
        <a:lstStyle/>
        <a:p>
          <a:endParaRPr lang="ru-RU"/>
        </a:p>
      </dgm:t>
    </dgm:pt>
    <dgm:pt modelId="{EEA40A08-18F2-438F-9F10-C03E68C9AAD5}" type="sibTrans" cxnId="{601806EC-45D3-4A92-B8B6-A17FE2168B08}">
      <dgm:prSet/>
      <dgm:spPr/>
      <dgm:t>
        <a:bodyPr/>
        <a:lstStyle/>
        <a:p>
          <a:endParaRPr lang="ru-RU"/>
        </a:p>
      </dgm:t>
    </dgm:pt>
    <dgm:pt modelId="{B24FD080-2E81-45F7-8A07-0CC4D5ED2D12}">
      <dgm:prSet phldrT="[Текст]" custT="1"/>
      <dgm:spPr/>
      <dgm:t>
        <a:bodyPr/>
        <a:lstStyle/>
        <a:p>
          <a:pPr algn="just"/>
          <a:r>
            <a:rPr lang="ru-RU" sz="1300" dirty="0" smtClean="0">
              <a:latin typeface="Arial" panose="020B0604020202020204" pitchFamily="34" charset="0"/>
              <a:cs typeface="Arial" panose="020B0604020202020204" pitchFamily="34" charset="0"/>
            </a:rPr>
            <a:t>наименование объекта технического регулирования в соответствии с проведенной идентификацией, информация об объекте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7E38AE-049A-4A0B-9E0C-73422F637402}" type="parTrans" cxnId="{B417B198-BC1F-42B4-8D02-7C1E905ADD31}">
      <dgm:prSet/>
      <dgm:spPr/>
      <dgm:t>
        <a:bodyPr/>
        <a:lstStyle/>
        <a:p>
          <a:endParaRPr lang="ru-RU"/>
        </a:p>
      </dgm:t>
    </dgm:pt>
    <dgm:pt modelId="{1469FB66-5BBD-44C6-913B-89B9DE3FB04F}" type="sibTrans" cxnId="{B417B198-BC1F-42B4-8D02-7C1E905ADD31}">
      <dgm:prSet/>
      <dgm:spPr/>
      <dgm:t>
        <a:bodyPr/>
        <a:lstStyle/>
        <a:p>
          <a:endParaRPr lang="ru-RU"/>
        </a:p>
      </dgm:t>
    </dgm:pt>
    <dgm:pt modelId="{DC016C54-1CC1-4E98-B8F4-63657E0207D8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DEA6DCED-4793-4143-8AE9-CCEC8F939987}" type="parTrans" cxnId="{2F614F46-2183-433D-BCF9-FCE844EEDEE3}">
      <dgm:prSet/>
      <dgm:spPr/>
      <dgm:t>
        <a:bodyPr/>
        <a:lstStyle/>
        <a:p>
          <a:endParaRPr lang="ru-RU"/>
        </a:p>
      </dgm:t>
    </dgm:pt>
    <dgm:pt modelId="{18A8C0AC-3BE2-46FF-A0A9-FA9EBC03EF5F}" type="sibTrans" cxnId="{2F614F46-2183-433D-BCF9-FCE844EEDEE3}">
      <dgm:prSet/>
      <dgm:spPr/>
      <dgm:t>
        <a:bodyPr/>
        <a:lstStyle/>
        <a:p>
          <a:endParaRPr lang="ru-RU"/>
        </a:p>
      </dgm:t>
    </dgm:pt>
    <dgm:pt modelId="{CC1A26FD-9C93-4973-AD21-DDC1D212A346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3AE973BC-D7F4-4006-939C-48D73CE4CAC8}" type="parTrans" cxnId="{44FE0A19-A31A-4C49-8074-5B9618E57DFB}">
      <dgm:prSet/>
      <dgm:spPr/>
      <dgm:t>
        <a:bodyPr/>
        <a:lstStyle/>
        <a:p>
          <a:endParaRPr lang="ru-RU"/>
        </a:p>
      </dgm:t>
    </dgm:pt>
    <dgm:pt modelId="{14631F71-580A-4661-9117-9AF430FACD25}" type="sibTrans" cxnId="{44FE0A19-A31A-4C49-8074-5B9618E57DFB}">
      <dgm:prSet/>
      <dgm:spPr/>
      <dgm:t>
        <a:bodyPr/>
        <a:lstStyle/>
        <a:p>
          <a:endParaRPr lang="ru-RU"/>
        </a:p>
      </dgm:t>
    </dgm:pt>
    <dgm:pt modelId="{37E1770E-5B87-4EDC-BE9A-406526E4130C}">
      <dgm:prSet phldrT="[Текст]"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7D75F1A1-8D7E-4DAE-B25F-A054F8B6A9B8}" type="parTrans" cxnId="{C5EF3DB7-9769-4244-A58F-E060313ED9CB}">
      <dgm:prSet/>
      <dgm:spPr/>
      <dgm:t>
        <a:bodyPr/>
        <a:lstStyle/>
        <a:p>
          <a:endParaRPr lang="ru-RU"/>
        </a:p>
      </dgm:t>
    </dgm:pt>
    <dgm:pt modelId="{E10416F3-144A-4D70-B78E-4C5AF5E78F31}" type="sibTrans" cxnId="{C5EF3DB7-9769-4244-A58F-E060313ED9CB}">
      <dgm:prSet/>
      <dgm:spPr/>
      <dgm:t>
        <a:bodyPr/>
        <a:lstStyle/>
        <a:p>
          <a:endParaRPr lang="ru-RU"/>
        </a:p>
      </dgm:t>
    </dgm:pt>
    <dgm:pt modelId="{25246137-D503-41E9-BD33-3A9E3509F3DB}">
      <dgm:prSet phldrT="[Текст]"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635D1A31-302F-4F9B-A69E-F0016A41C9F7}" type="parTrans" cxnId="{A7902C59-1A16-4833-81DE-661AB2F79546}">
      <dgm:prSet/>
      <dgm:spPr/>
      <dgm:t>
        <a:bodyPr/>
        <a:lstStyle/>
        <a:p>
          <a:endParaRPr lang="ru-RU"/>
        </a:p>
      </dgm:t>
    </dgm:pt>
    <dgm:pt modelId="{BB31E722-EA5F-415D-B391-93D6656824DB}" type="sibTrans" cxnId="{A7902C59-1A16-4833-81DE-661AB2F79546}">
      <dgm:prSet/>
      <dgm:spPr/>
      <dgm:t>
        <a:bodyPr/>
        <a:lstStyle/>
        <a:p>
          <a:endParaRPr lang="ru-RU"/>
        </a:p>
      </dgm:t>
    </dgm:pt>
    <dgm:pt modelId="{99AE85FB-F5D6-46BD-9217-88BC45774ED1}">
      <dgm:prSet custT="1"/>
      <dgm:spPr/>
      <dgm:t>
        <a:bodyPr/>
        <a:lstStyle/>
        <a:p>
          <a:pPr algn="just"/>
          <a:r>
            <a:rPr lang="ru-RU" sz="1300" dirty="0" smtClean="0">
              <a:latin typeface="Arial" panose="020B0604020202020204" pitchFamily="34" charset="0"/>
              <a:cs typeface="Arial" panose="020B0604020202020204" pitchFamily="34" charset="0"/>
            </a:rPr>
            <a:t>соответствие документов и материалов, указанных в пункте 95 Технического регламента № 870 представленных строительной организацией при приемке сетей газораспределения</a:t>
          </a:r>
          <a:br>
            <a:rPr lang="ru-RU" sz="13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300" dirty="0" smtClean="0">
              <a:latin typeface="Arial" panose="020B0604020202020204" pitchFamily="34" charset="0"/>
              <a:cs typeface="Arial" panose="020B0604020202020204" pitchFamily="34" charset="0"/>
            </a:rPr>
            <a:t>и </a:t>
          </a:r>
          <a:r>
            <a:rPr lang="ru-RU" sz="1300" dirty="0" err="1" smtClean="0">
              <a:latin typeface="Arial" panose="020B0604020202020204" pitchFamily="34" charset="0"/>
              <a:cs typeface="Arial" panose="020B0604020202020204" pitchFamily="34" charset="0"/>
            </a:rPr>
            <a:t>газопотребления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612FA8-FBC2-4B34-8E86-ADDA62203D0F}" type="parTrans" cxnId="{65BB27B1-EE8F-46D1-B356-46B2D6826974}">
      <dgm:prSet/>
      <dgm:spPr/>
      <dgm:t>
        <a:bodyPr/>
        <a:lstStyle/>
        <a:p>
          <a:endParaRPr lang="ru-RU"/>
        </a:p>
      </dgm:t>
    </dgm:pt>
    <dgm:pt modelId="{9DE9DAE5-CD89-46D5-9472-EB378628D49A}" type="sibTrans" cxnId="{65BB27B1-EE8F-46D1-B356-46B2D6826974}">
      <dgm:prSet/>
      <dgm:spPr/>
      <dgm:t>
        <a:bodyPr/>
        <a:lstStyle/>
        <a:p>
          <a:endParaRPr lang="ru-RU"/>
        </a:p>
      </dgm:t>
    </dgm:pt>
    <dgm:pt modelId="{0935D425-6326-4D57-A818-E9CEA05E335D}">
      <dgm:prSet custT="1"/>
      <dgm:spPr/>
      <dgm:t>
        <a:bodyPr/>
        <a:lstStyle/>
        <a:p>
          <a:pPr algn="just"/>
          <a:r>
            <a:rPr lang="ru-RU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соответствие построенного или реконструированного объекта требованиям, установленным</a:t>
          </a:r>
          <a:br>
            <a:rPr lang="ru-RU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пунктами 15-17 раздела </a:t>
          </a:r>
          <a:r>
            <a:rPr lang="en-US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III </a:t>
          </a:r>
          <a:r>
            <a:rPr lang="ru-RU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 разделом </a:t>
          </a:r>
          <a:r>
            <a:rPr lang="en-US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 </a:t>
          </a:r>
          <a:r>
            <a:rPr lang="ru-RU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Технического регламента № 870, а также требованиям, установленным иными техническими регламентами</a:t>
          </a:r>
          <a:r>
            <a:rPr lang="ru-RU" sz="1300" dirty="0" smtClean="0">
              <a:latin typeface="Arial" panose="020B0604020202020204" pitchFamily="34" charset="0"/>
              <a:cs typeface="Arial" panose="020B0604020202020204" pitchFamily="34" charset="0"/>
            </a:rPr>
            <a:t>, к объектам технического регулирования Технического регламента № 870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F3050B-022D-425C-AFA8-D6974D9A2338}" type="parTrans" cxnId="{BD2745F4-8475-4093-8E74-FE46AB746169}">
      <dgm:prSet/>
      <dgm:spPr/>
      <dgm:t>
        <a:bodyPr/>
        <a:lstStyle/>
        <a:p>
          <a:endParaRPr lang="ru-RU"/>
        </a:p>
      </dgm:t>
    </dgm:pt>
    <dgm:pt modelId="{33600A0C-AB5A-4DDD-979A-8A16D8BEFA55}" type="sibTrans" cxnId="{BD2745F4-8475-4093-8E74-FE46AB746169}">
      <dgm:prSet/>
      <dgm:spPr/>
      <dgm:t>
        <a:bodyPr/>
        <a:lstStyle/>
        <a:p>
          <a:endParaRPr lang="ru-RU"/>
        </a:p>
      </dgm:t>
    </dgm:pt>
    <dgm:pt modelId="{7DE036AA-6594-4C2D-88ED-9D5CCD3F08B1}">
      <dgm:prSet custT="1"/>
      <dgm:spPr/>
      <dgm:t>
        <a:bodyPr/>
        <a:lstStyle/>
        <a:p>
          <a:pPr algn="just"/>
          <a:r>
            <a:rPr lang="ru-RU" sz="1300" dirty="0" smtClean="0">
              <a:latin typeface="Arial" panose="020B0604020202020204" pitchFamily="34" charset="0"/>
              <a:cs typeface="Arial" panose="020B0604020202020204" pitchFamily="34" charset="0"/>
            </a:rPr>
            <a:t>решение комиссии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6DF1D1-8773-43F2-86C1-7381F26C1294}" type="parTrans" cxnId="{7AA84B65-B990-45CB-B7A1-EDA59888643C}">
      <dgm:prSet/>
      <dgm:spPr/>
      <dgm:t>
        <a:bodyPr/>
        <a:lstStyle/>
        <a:p>
          <a:endParaRPr lang="ru-RU"/>
        </a:p>
      </dgm:t>
    </dgm:pt>
    <dgm:pt modelId="{10F9300B-E61F-48C2-9CD9-8606C6E38C36}" type="sibTrans" cxnId="{7AA84B65-B990-45CB-B7A1-EDA59888643C}">
      <dgm:prSet/>
      <dgm:spPr/>
      <dgm:t>
        <a:bodyPr/>
        <a:lstStyle/>
        <a:p>
          <a:endParaRPr lang="ru-RU"/>
        </a:p>
      </dgm:t>
    </dgm:pt>
    <dgm:pt modelId="{1281D3B6-5DBB-4FEC-8105-8C93E489C172}">
      <dgm:prSet custT="1"/>
      <dgm:spPr/>
      <dgm:t>
        <a:bodyPr/>
        <a:lstStyle/>
        <a:p>
          <a:pPr algn="just"/>
          <a:r>
            <a:rPr lang="ru-RU" sz="1300" dirty="0" smtClean="0">
              <a:latin typeface="Arial" panose="020B0604020202020204" pitchFamily="34" charset="0"/>
              <a:cs typeface="Arial" panose="020B0604020202020204" pitchFamily="34" charset="0"/>
            </a:rPr>
            <a:t>подписи, ФИО членов приемочной комиссии, печать (при наличии)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53EAC4-8E31-4143-90A2-138A8A88E9B9}" type="parTrans" cxnId="{03C1EA69-06A4-4F58-B1E7-DFBD3B595DD5}">
      <dgm:prSet/>
      <dgm:spPr/>
      <dgm:t>
        <a:bodyPr/>
        <a:lstStyle/>
        <a:p>
          <a:endParaRPr lang="ru-RU"/>
        </a:p>
      </dgm:t>
    </dgm:pt>
    <dgm:pt modelId="{F5AE1430-1FD7-4B1F-AD54-FB179652FADA}" type="sibTrans" cxnId="{03C1EA69-06A4-4F58-B1E7-DFBD3B595DD5}">
      <dgm:prSet/>
      <dgm:spPr/>
      <dgm:t>
        <a:bodyPr/>
        <a:lstStyle/>
        <a:p>
          <a:endParaRPr lang="ru-RU"/>
        </a:p>
      </dgm:t>
    </dgm:pt>
    <dgm:pt modelId="{2F7C80BB-33BF-436C-B9A6-622F8CF428D6}" type="pres">
      <dgm:prSet presAssocID="{C12BB07E-49F8-4E51-8FF5-11711F760E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DAE56A-A2DE-41E8-B26E-2AC94122F2F4}" type="pres">
      <dgm:prSet presAssocID="{C268B6A1-C0B3-4466-845A-20E7C16EEF3B}" presName="composite" presStyleCnt="0"/>
      <dgm:spPr/>
    </dgm:pt>
    <dgm:pt modelId="{A247D389-E8CB-4187-B3EA-3831BFC464B4}" type="pres">
      <dgm:prSet presAssocID="{C268B6A1-C0B3-4466-845A-20E7C16EEF3B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7EFFE-0331-486D-90F3-D59577DCAD49}" type="pres">
      <dgm:prSet presAssocID="{C268B6A1-C0B3-4466-845A-20E7C16EEF3B}" presName="descendantText" presStyleLbl="alignAcc1" presStyleIdx="0" presStyleCnt="7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B8429-C393-4C05-842A-B3E3D49B6566}" type="pres">
      <dgm:prSet presAssocID="{4363E4DB-E25D-43D3-ACBE-E9347AE6E778}" presName="sp" presStyleCnt="0"/>
      <dgm:spPr/>
    </dgm:pt>
    <dgm:pt modelId="{F35191FD-FB8B-49D9-BC7F-E80AA9DCC34F}" type="pres">
      <dgm:prSet presAssocID="{BB77484D-1433-411D-8E19-7B8E244C9388}" presName="composite" presStyleCnt="0"/>
      <dgm:spPr/>
    </dgm:pt>
    <dgm:pt modelId="{9FD842B5-42E6-443F-BC25-950AF50A54B7}" type="pres">
      <dgm:prSet presAssocID="{BB77484D-1433-411D-8E19-7B8E244C9388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1EF02D-54D8-4C0B-B51E-AC2DE805FB8C}" type="pres">
      <dgm:prSet presAssocID="{BB77484D-1433-411D-8E19-7B8E244C9388}" presName="descendantText" presStyleLbl="alignAcc1" presStyleIdx="1" presStyleCnt="7" custScaleY="120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1707C-19C4-4D3E-8B07-87BA82A26AC4}" type="pres">
      <dgm:prSet presAssocID="{67B5C1DE-A3FB-46C4-952F-438D2BFE8506}" presName="sp" presStyleCnt="0"/>
      <dgm:spPr/>
    </dgm:pt>
    <dgm:pt modelId="{BE3C81C9-E200-40A7-8603-B02A9459F667}" type="pres">
      <dgm:prSet presAssocID="{C590DAA1-C6DA-44ED-BC9F-92B561112DF4}" presName="composite" presStyleCnt="0"/>
      <dgm:spPr/>
    </dgm:pt>
    <dgm:pt modelId="{821C107E-F274-4EFC-9DFD-D53927454D82}" type="pres">
      <dgm:prSet presAssocID="{C590DAA1-C6DA-44ED-BC9F-92B561112DF4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63E37A-8616-45D3-A828-826CF15D3273}" type="pres">
      <dgm:prSet presAssocID="{C590DAA1-C6DA-44ED-BC9F-92B561112DF4}" presName="descendantText" presStyleLbl="alignAcc1" presStyleIdx="2" presStyleCnt="7" custScaleY="120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FD52E7-F751-4A1C-B7BF-573DDDFF5027}" type="pres">
      <dgm:prSet presAssocID="{EEA40A08-18F2-438F-9F10-C03E68C9AAD5}" presName="sp" presStyleCnt="0"/>
      <dgm:spPr/>
    </dgm:pt>
    <dgm:pt modelId="{CBDCA731-CD5D-4B4E-8341-E98B09E1892D}" type="pres">
      <dgm:prSet presAssocID="{DC016C54-1CC1-4E98-B8F4-63657E0207D8}" presName="composite" presStyleCnt="0"/>
      <dgm:spPr/>
    </dgm:pt>
    <dgm:pt modelId="{6C617117-0337-4B75-882B-EEF1E53978F3}" type="pres">
      <dgm:prSet presAssocID="{DC016C54-1CC1-4E98-B8F4-63657E0207D8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47BB7-81BD-4DED-9F4B-45EFF71ED023}" type="pres">
      <dgm:prSet presAssocID="{DC016C54-1CC1-4E98-B8F4-63657E0207D8}" presName="descendantText" presStyleLbl="alignAcc1" presStyleIdx="3" presStyleCnt="7" custScaleY="120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9113EF-F84B-454B-8737-E4841CD79EC9}" type="pres">
      <dgm:prSet presAssocID="{18A8C0AC-3BE2-46FF-A0A9-FA9EBC03EF5F}" presName="sp" presStyleCnt="0"/>
      <dgm:spPr/>
    </dgm:pt>
    <dgm:pt modelId="{D593E144-D1F7-4DE2-93B4-A3FBC81A1C22}" type="pres">
      <dgm:prSet presAssocID="{CC1A26FD-9C93-4973-AD21-DDC1D212A346}" presName="composite" presStyleCnt="0"/>
      <dgm:spPr/>
    </dgm:pt>
    <dgm:pt modelId="{FC388B3C-B3DF-4637-926A-78A0A7A19D54}" type="pres">
      <dgm:prSet presAssocID="{CC1A26FD-9C93-4973-AD21-DDC1D212A346}" presName="parentText" presStyleLbl="alignNode1" presStyleIdx="4" presStyleCnt="7" custLinFactNeighborY="-156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6E8202-04CE-44C0-BB90-E1EAEE439D8E}" type="pres">
      <dgm:prSet presAssocID="{CC1A26FD-9C93-4973-AD21-DDC1D212A346}" presName="descendantText" presStyleLbl="alignAcc1" presStyleIdx="4" presStyleCnt="7" custScaleY="192083" custLinFactNeighborX="361" custLinFactNeighborY="-20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7D42AB-5333-4466-AF32-C74F0D4BEBF3}" type="pres">
      <dgm:prSet presAssocID="{14631F71-580A-4661-9117-9AF430FACD25}" presName="sp" presStyleCnt="0"/>
      <dgm:spPr/>
    </dgm:pt>
    <dgm:pt modelId="{399422EB-27D9-4C06-828D-72E58BECDD46}" type="pres">
      <dgm:prSet presAssocID="{37E1770E-5B87-4EDC-BE9A-406526E4130C}" presName="composite" presStyleCnt="0"/>
      <dgm:spPr/>
    </dgm:pt>
    <dgm:pt modelId="{E70A7C83-05FC-425D-B117-E844238CD9F5}" type="pres">
      <dgm:prSet presAssocID="{37E1770E-5B87-4EDC-BE9A-406526E4130C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278CC2-6820-41BB-A00A-8C9B74AEBCE3}" type="pres">
      <dgm:prSet presAssocID="{37E1770E-5B87-4EDC-BE9A-406526E4130C}" presName="descendantText" presStyleLbl="alignAcc1" presStyleIdx="5" presStyleCnt="7" custScaleY="120148" custLinFactNeighborX="361" custLinFactNeighborY="7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5ED2A8-3900-4814-BD8B-CA962C9F592F}" type="pres">
      <dgm:prSet presAssocID="{E10416F3-144A-4D70-B78E-4C5AF5E78F31}" presName="sp" presStyleCnt="0"/>
      <dgm:spPr/>
    </dgm:pt>
    <dgm:pt modelId="{7FF542D5-4C08-48F7-BC31-99FC49614F91}" type="pres">
      <dgm:prSet presAssocID="{25246137-D503-41E9-BD33-3A9E3509F3DB}" presName="composite" presStyleCnt="0"/>
      <dgm:spPr/>
    </dgm:pt>
    <dgm:pt modelId="{94F2A912-EC70-498B-8314-AB99AD160033}" type="pres">
      <dgm:prSet presAssocID="{25246137-D503-41E9-BD33-3A9E3509F3DB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CBEEB6-3DA9-4F5C-AE42-89C862A9E5E9}" type="pres">
      <dgm:prSet presAssocID="{25246137-D503-41E9-BD33-3A9E3509F3DB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4B901C-3390-41D0-A8BE-F03E3B6BDA16}" type="presOf" srcId="{7DE036AA-6594-4C2D-88ED-9D5CCD3F08B1}" destId="{C9278CC2-6820-41BB-A00A-8C9B74AEBCE3}" srcOrd="0" destOrd="0" presId="urn:microsoft.com/office/officeart/2005/8/layout/chevron2"/>
    <dgm:cxn modelId="{937C4477-BBDB-4CA3-8373-0283481F118D}" type="presOf" srcId="{B24FD080-2E81-45F7-8A07-0CC4D5ED2D12}" destId="{C663E37A-8616-45D3-A828-826CF15D3273}" srcOrd="0" destOrd="0" presId="urn:microsoft.com/office/officeart/2005/8/layout/chevron2"/>
    <dgm:cxn modelId="{BD2745F4-8475-4093-8E74-FE46AB746169}" srcId="{CC1A26FD-9C93-4973-AD21-DDC1D212A346}" destId="{0935D425-6326-4D57-A818-E9CEA05E335D}" srcOrd="0" destOrd="0" parTransId="{61F3050B-022D-425C-AFA8-D6974D9A2338}" sibTransId="{33600A0C-AB5A-4DDD-979A-8A16D8BEFA55}"/>
    <dgm:cxn modelId="{7F3D275F-7775-4F6F-80C4-AC41936AD376}" type="presOf" srcId="{CC1A26FD-9C93-4973-AD21-DDC1D212A346}" destId="{FC388B3C-B3DF-4637-926A-78A0A7A19D54}" srcOrd="0" destOrd="0" presId="urn:microsoft.com/office/officeart/2005/8/layout/chevron2"/>
    <dgm:cxn modelId="{2F614F46-2183-433D-BCF9-FCE844EEDEE3}" srcId="{C12BB07E-49F8-4E51-8FF5-11711F760ED8}" destId="{DC016C54-1CC1-4E98-B8F4-63657E0207D8}" srcOrd="3" destOrd="0" parTransId="{DEA6DCED-4793-4143-8AE9-CCEC8F939987}" sibTransId="{18A8C0AC-3BE2-46FF-A0A9-FA9EBC03EF5F}"/>
    <dgm:cxn modelId="{D9BEAE2F-CC53-485D-BD8D-A3BB24033A5B}" srcId="{C12BB07E-49F8-4E51-8FF5-11711F760ED8}" destId="{C268B6A1-C0B3-4466-845A-20E7C16EEF3B}" srcOrd="0" destOrd="0" parTransId="{AF0A1DC4-F925-4A57-A0E9-9873226ABB14}" sibTransId="{4363E4DB-E25D-43D3-ACBE-E9347AE6E778}"/>
    <dgm:cxn modelId="{B417B198-BC1F-42B4-8D02-7C1E905ADD31}" srcId="{C590DAA1-C6DA-44ED-BC9F-92B561112DF4}" destId="{B24FD080-2E81-45F7-8A07-0CC4D5ED2D12}" srcOrd="0" destOrd="0" parTransId="{EA7E38AE-049A-4A0B-9E0C-73422F637402}" sibTransId="{1469FB66-5BBD-44C6-913B-89B9DE3FB04F}"/>
    <dgm:cxn modelId="{601806EC-45D3-4A92-B8B6-A17FE2168B08}" srcId="{C12BB07E-49F8-4E51-8FF5-11711F760ED8}" destId="{C590DAA1-C6DA-44ED-BC9F-92B561112DF4}" srcOrd="2" destOrd="0" parTransId="{29600257-160E-439B-B947-0E0F9ED436CA}" sibTransId="{EEA40A08-18F2-438F-9F10-C03E68C9AAD5}"/>
    <dgm:cxn modelId="{822EFE65-F702-48A4-86D8-CA4E5816386C}" type="presOf" srcId="{C12BB07E-49F8-4E51-8FF5-11711F760ED8}" destId="{2F7C80BB-33BF-436C-B9A6-622F8CF428D6}" srcOrd="0" destOrd="0" presId="urn:microsoft.com/office/officeart/2005/8/layout/chevron2"/>
    <dgm:cxn modelId="{1136FD01-E5C5-429D-AEF6-2761BF94448D}" type="presOf" srcId="{BB77484D-1433-411D-8E19-7B8E244C9388}" destId="{9FD842B5-42E6-443F-BC25-950AF50A54B7}" srcOrd="0" destOrd="0" presId="urn:microsoft.com/office/officeart/2005/8/layout/chevron2"/>
    <dgm:cxn modelId="{A7902C59-1A16-4833-81DE-661AB2F79546}" srcId="{C12BB07E-49F8-4E51-8FF5-11711F760ED8}" destId="{25246137-D503-41E9-BD33-3A9E3509F3DB}" srcOrd="6" destOrd="0" parTransId="{635D1A31-302F-4F9B-A69E-F0016A41C9F7}" sibTransId="{BB31E722-EA5F-415D-B391-93D6656824DB}"/>
    <dgm:cxn modelId="{4D6E1D61-418B-45A8-A4B9-0CB73F83B7C3}" type="presOf" srcId="{8BAA81A1-9973-4D9B-8E2E-468C3A15EB1D}" destId="{E31EF02D-54D8-4C0B-B51E-AC2DE805FB8C}" srcOrd="0" destOrd="0" presId="urn:microsoft.com/office/officeart/2005/8/layout/chevron2"/>
    <dgm:cxn modelId="{1333CA69-9AC3-4649-9A3C-D3D187813669}" srcId="{C268B6A1-C0B3-4466-845A-20E7C16EEF3B}" destId="{10448952-8827-4A1C-81B1-C6EE915BAADE}" srcOrd="0" destOrd="0" parTransId="{15C055D4-E4CF-4451-9AD5-D8A6A01BAD52}" sibTransId="{BD692A36-1281-4608-85A1-0C497251C5DA}"/>
    <dgm:cxn modelId="{24AA2687-67C1-4CB9-8969-4FE5C35D1404}" type="presOf" srcId="{25246137-D503-41E9-BD33-3A9E3509F3DB}" destId="{94F2A912-EC70-498B-8314-AB99AD160033}" srcOrd="0" destOrd="0" presId="urn:microsoft.com/office/officeart/2005/8/layout/chevron2"/>
    <dgm:cxn modelId="{65BB27B1-EE8F-46D1-B356-46B2D6826974}" srcId="{DC016C54-1CC1-4E98-B8F4-63657E0207D8}" destId="{99AE85FB-F5D6-46BD-9217-88BC45774ED1}" srcOrd="0" destOrd="0" parTransId="{BB612FA8-FBC2-4B34-8E86-ADDA62203D0F}" sibTransId="{9DE9DAE5-CD89-46D5-9472-EB378628D49A}"/>
    <dgm:cxn modelId="{C5EF3DB7-9769-4244-A58F-E060313ED9CB}" srcId="{C12BB07E-49F8-4E51-8FF5-11711F760ED8}" destId="{37E1770E-5B87-4EDC-BE9A-406526E4130C}" srcOrd="5" destOrd="0" parTransId="{7D75F1A1-8D7E-4DAE-B25F-A054F8B6A9B8}" sibTransId="{E10416F3-144A-4D70-B78E-4C5AF5E78F31}"/>
    <dgm:cxn modelId="{7620B010-071E-426A-AFCF-2617642911D1}" srcId="{C12BB07E-49F8-4E51-8FF5-11711F760ED8}" destId="{BB77484D-1433-411D-8E19-7B8E244C9388}" srcOrd="1" destOrd="0" parTransId="{E33DFCDD-820A-4C27-9E0E-51814E497FA3}" sibTransId="{67B5C1DE-A3FB-46C4-952F-438D2BFE8506}"/>
    <dgm:cxn modelId="{42C49099-C7DF-4CA8-A1CC-BCC7BB9D1227}" type="presOf" srcId="{37E1770E-5B87-4EDC-BE9A-406526E4130C}" destId="{E70A7C83-05FC-425D-B117-E844238CD9F5}" srcOrd="0" destOrd="0" presId="urn:microsoft.com/office/officeart/2005/8/layout/chevron2"/>
    <dgm:cxn modelId="{7AA84B65-B990-45CB-B7A1-EDA59888643C}" srcId="{37E1770E-5B87-4EDC-BE9A-406526E4130C}" destId="{7DE036AA-6594-4C2D-88ED-9D5CCD3F08B1}" srcOrd="0" destOrd="0" parTransId="{F16DF1D1-8773-43F2-86C1-7381F26C1294}" sibTransId="{10F9300B-E61F-48C2-9CD9-8606C6E38C36}"/>
    <dgm:cxn modelId="{FE824230-BC90-47CC-BF7A-DD28385D5DE2}" type="presOf" srcId="{DC016C54-1CC1-4E98-B8F4-63657E0207D8}" destId="{6C617117-0337-4B75-882B-EEF1E53978F3}" srcOrd="0" destOrd="0" presId="urn:microsoft.com/office/officeart/2005/8/layout/chevron2"/>
    <dgm:cxn modelId="{6DA8617E-E7FF-4CA0-B512-46A2CA688B7E}" type="presOf" srcId="{0935D425-6326-4D57-A818-E9CEA05E335D}" destId="{C86E8202-04CE-44C0-BB90-E1EAEE439D8E}" srcOrd="0" destOrd="0" presId="urn:microsoft.com/office/officeart/2005/8/layout/chevron2"/>
    <dgm:cxn modelId="{44FE0A19-A31A-4C49-8074-5B9618E57DFB}" srcId="{C12BB07E-49F8-4E51-8FF5-11711F760ED8}" destId="{CC1A26FD-9C93-4973-AD21-DDC1D212A346}" srcOrd="4" destOrd="0" parTransId="{3AE973BC-D7F4-4006-939C-48D73CE4CAC8}" sibTransId="{14631F71-580A-4661-9117-9AF430FACD25}"/>
    <dgm:cxn modelId="{3789CE9F-E0DE-4867-95F6-20D04B8326E2}" type="presOf" srcId="{C590DAA1-C6DA-44ED-BC9F-92B561112DF4}" destId="{821C107E-F274-4EFC-9DFD-D53927454D82}" srcOrd="0" destOrd="0" presId="urn:microsoft.com/office/officeart/2005/8/layout/chevron2"/>
    <dgm:cxn modelId="{03C1EA69-06A4-4F58-B1E7-DFBD3B595DD5}" srcId="{25246137-D503-41E9-BD33-3A9E3509F3DB}" destId="{1281D3B6-5DBB-4FEC-8105-8C93E489C172}" srcOrd="0" destOrd="0" parTransId="{B453EAC4-8E31-4143-90A2-138A8A88E9B9}" sibTransId="{F5AE1430-1FD7-4B1F-AD54-FB179652FADA}"/>
    <dgm:cxn modelId="{7802D38C-B8A5-44A7-9C48-EAFBB1572817}" srcId="{BB77484D-1433-411D-8E19-7B8E244C9388}" destId="{8BAA81A1-9973-4D9B-8E2E-468C3A15EB1D}" srcOrd="0" destOrd="0" parTransId="{1B01BDE7-1BFC-4583-84B3-1EF3CD256311}" sibTransId="{4EA8E1C8-09CF-4598-A3A4-162181564927}"/>
    <dgm:cxn modelId="{68D79AB8-696C-4A18-915F-68BE702DF876}" type="presOf" srcId="{C268B6A1-C0B3-4466-845A-20E7C16EEF3B}" destId="{A247D389-E8CB-4187-B3EA-3831BFC464B4}" srcOrd="0" destOrd="0" presId="urn:microsoft.com/office/officeart/2005/8/layout/chevron2"/>
    <dgm:cxn modelId="{28DEDB13-5AA6-4725-B6FD-38BCB8BC1C2C}" type="presOf" srcId="{99AE85FB-F5D6-46BD-9217-88BC45774ED1}" destId="{23F47BB7-81BD-4DED-9F4B-45EFF71ED023}" srcOrd="0" destOrd="0" presId="urn:microsoft.com/office/officeart/2005/8/layout/chevron2"/>
    <dgm:cxn modelId="{EC51D0C6-8867-4D07-AF8A-A6D63FC242EB}" type="presOf" srcId="{1281D3B6-5DBB-4FEC-8105-8C93E489C172}" destId="{9DCBEEB6-3DA9-4F5C-AE42-89C862A9E5E9}" srcOrd="0" destOrd="0" presId="urn:microsoft.com/office/officeart/2005/8/layout/chevron2"/>
    <dgm:cxn modelId="{9E399F0E-E77C-47AF-849F-D663B91B0ED2}" type="presOf" srcId="{10448952-8827-4A1C-81B1-C6EE915BAADE}" destId="{0577EFFE-0331-486D-90F3-D59577DCAD49}" srcOrd="0" destOrd="0" presId="urn:microsoft.com/office/officeart/2005/8/layout/chevron2"/>
    <dgm:cxn modelId="{4A3E3056-909D-4026-AA32-6913088405AF}" type="presParOf" srcId="{2F7C80BB-33BF-436C-B9A6-622F8CF428D6}" destId="{99DAE56A-A2DE-41E8-B26E-2AC94122F2F4}" srcOrd="0" destOrd="0" presId="urn:microsoft.com/office/officeart/2005/8/layout/chevron2"/>
    <dgm:cxn modelId="{14950DB2-46ED-4C22-8486-F5FB1B236560}" type="presParOf" srcId="{99DAE56A-A2DE-41E8-B26E-2AC94122F2F4}" destId="{A247D389-E8CB-4187-B3EA-3831BFC464B4}" srcOrd="0" destOrd="0" presId="urn:microsoft.com/office/officeart/2005/8/layout/chevron2"/>
    <dgm:cxn modelId="{B45FAA7B-CA1B-4A59-BA62-670B1AB31C7A}" type="presParOf" srcId="{99DAE56A-A2DE-41E8-B26E-2AC94122F2F4}" destId="{0577EFFE-0331-486D-90F3-D59577DCAD49}" srcOrd="1" destOrd="0" presId="urn:microsoft.com/office/officeart/2005/8/layout/chevron2"/>
    <dgm:cxn modelId="{EDF0B947-F468-4C4C-B6ED-0D3210E89DA0}" type="presParOf" srcId="{2F7C80BB-33BF-436C-B9A6-622F8CF428D6}" destId="{E5EB8429-C393-4C05-842A-B3E3D49B6566}" srcOrd="1" destOrd="0" presId="urn:microsoft.com/office/officeart/2005/8/layout/chevron2"/>
    <dgm:cxn modelId="{ED2CD64F-AC7F-4B76-9254-7BFB91FB602C}" type="presParOf" srcId="{2F7C80BB-33BF-436C-B9A6-622F8CF428D6}" destId="{F35191FD-FB8B-49D9-BC7F-E80AA9DCC34F}" srcOrd="2" destOrd="0" presId="urn:microsoft.com/office/officeart/2005/8/layout/chevron2"/>
    <dgm:cxn modelId="{4D4E4F96-F528-488E-8DB2-C22D266949F1}" type="presParOf" srcId="{F35191FD-FB8B-49D9-BC7F-E80AA9DCC34F}" destId="{9FD842B5-42E6-443F-BC25-950AF50A54B7}" srcOrd="0" destOrd="0" presId="urn:microsoft.com/office/officeart/2005/8/layout/chevron2"/>
    <dgm:cxn modelId="{7E21E84E-DC25-4A14-99B3-473FC869EC14}" type="presParOf" srcId="{F35191FD-FB8B-49D9-BC7F-E80AA9DCC34F}" destId="{E31EF02D-54D8-4C0B-B51E-AC2DE805FB8C}" srcOrd="1" destOrd="0" presId="urn:microsoft.com/office/officeart/2005/8/layout/chevron2"/>
    <dgm:cxn modelId="{BD63E87C-F56A-477D-8AA8-29523879A732}" type="presParOf" srcId="{2F7C80BB-33BF-436C-B9A6-622F8CF428D6}" destId="{9F91707C-19C4-4D3E-8B07-87BA82A26AC4}" srcOrd="3" destOrd="0" presId="urn:microsoft.com/office/officeart/2005/8/layout/chevron2"/>
    <dgm:cxn modelId="{52FA9643-3306-414A-B73B-13A443F45A8A}" type="presParOf" srcId="{2F7C80BB-33BF-436C-B9A6-622F8CF428D6}" destId="{BE3C81C9-E200-40A7-8603-B02A9459F667}" srcOrd="4" destOrd="0" presId="urn:microsoft.com/office/officeart/2005/8/layout/chevron2"/>
    <dgm:cxn modelId="{A132661F-6F87-470B-9952-DFCE7C58EB01}" type="presParOf" srcId="{BE3C81C9-E200-40A7-8603-B02A9459F667}" destId="{821C107E-F274-4EFC-9DFD-D53927454D82}" srcOrd="0" destOrd="0" presId="urn:microsoft.com/office/officeart/2005/8/layout/chevron2"/>
    <dgm:cxn modelId="{2EFA59D7-2FD1-4A12-AD5C-F156733B5627}" type="presParOf" srcId="{BE3C81C9-E200-40A7-8603-B02A9459F667}" destId="{C663E37A-8616-45D3-A828-826CF15D3273}" srcOrd="1" destOrd="0" presId="urn:microsoft.com/office/officeart/2005/8/layout/chevron2"/>
    <dgm:cxn modelId="{61571C22-5CB8-49BF-91BB-75EA71E70912}" type="presParOf" srcId="{2F7C80BB-33BF-436C-B9A6-622F8CF428D6}" destId="{98FD52E7-F751-4A1C-B7BF-573DDDFF5027}" srcOrd="5" destOrd="0" presId="urn:microsoft.com/office/officeart/2005/8/layout/chevron2"/>
    <dgm:cxn modelId="{DD17ACD6-75D1-4F53-9060-C308CE745858}" type="presParOf" srcId="{2F7C80BB-33BF-436C-B9A6-622F8CF428D6}" destId="{CBDCA731-CD5D-4B4E-8341-E98B09E1892D}" srcOrd="6" destOrd="0" presId="urn:microsoft.com/office/officeart/2005/8/layout/chevron2"/>
    <dgm:cxn modelId="{6C19D555-DDF6-4E28-86B1-829FA371A756}" type="presParOf" srcId="{CBDCA731-CD5D-4B4E-8341-E98B09E1892D}" destId="{6C617117-0337-4B75-882B-EEF1E53978F3}" srcOrd="0" destOrd="0" presId="urn:microsoft.com/office/officeart/2005/8/layout/chevron2"/>
    <dgm:cxn modelId="{66D61E7C-35D7-44BA-AF25-5CF7C1CBDD40}" type="presParOf" srcId="{CBDCA731-CD5D-4B4E-8341-E98B09E1892D}" destId="{23F47BB7-81BD-4DED-9F4B-45EFF71ED023}" srcOrd="1" destOrd="0" presId="urn:microsoft.com/office/officeart/2005/8/layout/chevron2"/>
    <dgm:cxn modelId="{0876CD51-08F4-4385-8397-2EA1B3A105A2}" type="presParOf" srcId="{2F7C80BB-33BF-436C-B9A6-622F8CF428D6}" destId="{1F9113EF-F84B-454B-8737-E4841CD79EC9}" srcOrd="7" destOrd="0" presId="urn:microsoft.com/office/officeart/2005/8/layout/chevron2"/>
    <dgm:cxn modelId="{EB9B12A0-783C-4063-A350-B71D1CB88DE7}" type="presParOf" srcId="{2F7C80BB-33BF-436C-B9A6-622F8CF428D6}" destId="{D593E144-D1F7-4DE2-93B4-A3FBC81A1C22}" srcOrd="8" destOrd="0" presId="urn:microsoft.com/office/officeart/2005/8/layout/chevron2"/>
    <dgm:cxn modelId="{6B4D868A-4B87-40D8-AD46-E38CD071F29C}" type="presParOf" srcId="{D593E144-D1F7-4DE2-93B4-A3FBC81A1C22}" destId="{FC388B3C-B3DF-4637-926A-78A0A7A19D54}" srcOrd="0" destOrd="0" presId="urn:microsoft.com/office/officeart/2005/8/layout/chevron2"/>
    <dgm:cxn modelId="{0CC5F289-2CA0-4683-ADA7-E6B519A99705}" type="presParOf" srcId="{D593E144-D1F7-4DE2-93B4-A3FBC81A1C22}" destId="{C86E8202-04CE-44C0-BB90-E1EAEE439D8E}" srcOrd="1" destOrd="0" presId="urn:microsoft.com/office/officeart/2005/8/layout/chevron2"/>
    <dgm:cxn modelId="{6DDEB63A-7D8E-4BF9-AD3A-EE25367DBF4A}" type="presParOf" srcId="{2F7C80BB-33BF-436C-B9A6-622F8CF428D6}" destId="{5C7D42AB-5333-4466-AF32-C74F0D4BEBF3}" srcOrd="9" destOrd="0" presId="urn:microsoft.com/office/officeart/2005/8/layout/chevron2"/>
    <dgm:cxn modelId="{7F44C012-7988-4E01-AEAE-F1F134979668}" type="presParOf" srcId="{2F7C80BB-33BF-436C-B9A6-622F8CF428D6}" destId="{399422EB-27D9-4C06-828D-72E58BECDD46}" srcOrd="10" destOrd="0" presId="urn:microsoft.com/office/officeart/2005/8/layout/chevron2"/>
    <dgm:cxn modelId="{2D2981B6-59CB-434C-9AB3-DB2F972C5049}" type="presParOf" srcId="{399422EB-27D9-4C06-828D-72E58BECDD46}" destId="{E70A7C83-05FC-425D-B117-E844238CD9F5}" srcOrd="0" destOrd="0" presId="urn:microsoft.com/office/officeart/2005/8/layout/chevron2"/>
    <dgm:cxn modelId="{FD658140-DD30-43A9-9E8D-9DC799D72601}" type="presParOf" srcId="{399422EB-27D9-4C06-828D-72E58BECDD46}" destId="{C9278CC2-6820-41BB-A00A-8C9B74AEBCE3}" srcOrd="1" destOrd="0" presId="urn:microsoft.com/office/officeart/2005/8/layout/chevron2"/>
    <dgm:cxn modelId="{1BA2C019-CF57-49B6-B06C-07D7FCFE877B}" type="presParOf" srcId="{2F7C80BB-33BF-436C-B9A6-622F8CF428D6}" destId="{3B5ED2A8-3900-4814-BD8B-CA962C9F592F}" srcOrd="11" destOrd="0" presId="urn:microsoft.com/office/officeart/2005/8/layout/chevron2"/>
    <dgm:cxn modelId="{BC02510D-DFB6-4388-8FBB-6C5AF09E3848}" type="presParOf" srcId="{2F7C80BB-33BF-436C-B9A6-622F8CF428D6}" destId="{7FF542D5-4C08-48F7-BC31-99FC49614F91}" srcOrd="12" destOrd="0" presId="urn:microsoft.com/office/officeart/2005/8/layout/chevron2"/>
    <dgm:cxn modelId="{E59595DB-E86B-4AB7-AC76-CA62DA7006CF}" type="presParOf" srcId="{7FF542D5-4C08-48F7-BC31-99FC49614F91}" destId="{94F2A912-EC70-498B-8314-AB99AD160033}" srcOrd="0" destOrd="0" presId="urn:microsoft.com/office/officeart/2005/8/layout/chevron2"/>
    <dgm:cxn modelId="{D7571450-35A4-49DD-93A4-46F437691496}" type="presParOf" srcId="{7FF542D5-4C08-48F7-BC31-99FC49614F91}" destId="{9DCBEEB6-3DA9-4F5C-AE42-89C862A9E5E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396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27" y="0"/>
            <a:ext cx="2950475" cy="498396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r">
              <a:defRPr sz="1200"/>
            </a:lvl1pPr>
          </a:lstStyle>
          <a:p>
            <a:fld id="{B73A7877-5831-4D88-B9D9-3C54D35ACB4F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2530"/>
            <a:ext cx="2950475" cy="498396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27" y="9442530"/>
            <a:ext cx="2950475" cy="498396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r">
              <a:defRPr sz="1200"/>
            </a:lvl1pPr>
          </a:lstStyle>
          <a:p>
            <a:fld id="{D58B76AB-E9A7-4A9A-A95F-E5E73455D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74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50475" cy="498774"/>
          </a:xfrm>
          <a:prstGeom prst="rect">
            <a:avLst/>
          </a:prstGeom>
        </p:spPr>
        <p:txBody>
          <a:bodyPr vert="horz" lIns="91549" tIns="45776" rIns="91549" bIns="4577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2"/>
            <a:ext cx="2950475" cy="498774"/>
          </a:xfrm>
          <a:prstGeom prst="rect">
            <a:avLst/>
          </a:prstGeom>
        </p:spPr>
        <p:txBody>
          <a:bodyPr vert="horz" lIns="91549" tIns="45776" rIns="91549" bIns="45776" rtlCol="0"/>
          <a:lstStyle>
            <a:lvl1pPr algn="r">
              <a:defRPr sz="1200"/>
            </a:lvl1pPr>
          </a:lstStyle>
          <a:p>
            <a:fld id="{3F06A1E7-1AAA-47EA-B954-46C154A68694}" type="datetimeFigureOut">
              <a:rPr lang="ru-RU" smtClean="0"/>
              <a:pPr/>
              <a:t>14.08.2025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34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9" tIns="45776" rIns="91549" bIns="4577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3"/>
            <a:ext cx="5447030" cy="3914239"/>
          </a:xfrm>
          <a:prstGeom prst="rect">
            <a:avLst/>
          </a:prstGeom>
        </p:spPr>
        <p:txBody>
          <a:bodyPr vert="horz" lIns="91549" tIns="45776" rIns="91549" bIns="4577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2156"/>
            <a:ext cx="2950475" cy="498773"/>
          </a:xfrm>
          <a:prstGeom prst="rect">
            <a:avLst/>
          </a:prstGeom>
        </p:spPr>
        <p:txBody>
          <a:bodyPr vert="horz" lIns="91549" tIns="45776" rIns="91549" bIns="4577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6"/>
            <a:ext cx="2950475" cy="498773"/>
          </a:xfrm>
          <a:prstGeom prst="rect">
            <a:avLst/>
          </a:prstGeom>
        </p:spPr>
        <p:txBody>
          <a:bodyPr vert="horz" lIns="91549" tIns="45776" rIns="91549" bIns="45776" rtlCol="0" anchor="b"/>
          <a:lstStyle>
            <a:lvl1pPr algn="r">
              <a:defRPr sz="1200"/>
            </a:lvl1pPr>
          </a:lstStyle>
          <a:p>
            <a:fld id="{CFD5443B-39AB-4288-9382-8E232E3B5A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0901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5443B-39AB-4288-9382-8E232E3B5AA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114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5443B-39AB-4288-9382-8E232E3B5AA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873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7813" y="1262063"/>
            <a:ext cx="9112250" cy="6310312"/>
          </a:xfrm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dirty="0" smtClean="0">
                <a:cs typeface="Arial" panose="020B0604020202020204" pitchFamily="34" charset="0"/>
              </a:rPr>
              <a:t>Актуальные данные</a:t>
            </a:r>
            <a:endParaRPr lang="ru-RU" altLang="ru-RU" dirty="0">
              <a:cs typeface="Arial" panose="020B0604020202020204" pitchFamily="34" charset="0"/>
            </a:endParaRPr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349755">
              <a:spcBef>
                <a:spcPct val="3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1075694" indent="-411094" defTabSz="1349755">
              <a:spcBef>
                <a:spcPct val="3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655791" indent="-328874" defTabSz="1349755">
              <a:spcBef>
                <a:spcPct val="3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2320390" indent="-328874" defTabSz="1349755">
              <a:spcBef>
                <a:spcPct val="3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982706" indent="-328874" defTabSz="1349755">
              <a:spcBef>
                <a:spcPct val="3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3640457" indent="-328874" defTabSz="1349755" eaLnBrk="0" fontAlgn="base" hangingPunct="0">
              <a:spcBef>
                <a:spcPct val="3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4298203" indent="-328874" defTabSz="1349755" eaLnBrk="0" fontAlgn="base" hangingPunct="0">
              <a:spcBef>
                <a:spcPct val="3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4955952" indent="-328874" defTabSz="1349755" eaLnBrk="0" fontAlgn="base" hangingPunct="0">
              <a:spcBef>
                <a:spcPct val="3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5613700" indent="-328874" defTabSz="1349755" eaLnBrk="0" fontAlgn="base" hangingPunct="0">
              <a:spcBef>
                <a:spcPct val="3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fld id="{EAB3CE4B-926D-46D0-9D40-78544B2F1B65}" type="slidenum">
              <a:rPr lang="ru-RU" altLang="ru-RU" sz="1700">
                <a:solidFill>
                  <a:srgbClr val="000000"/>
                </a:solidFill>
                <a:cs typeface="Times New Roman" panose="02020603050405020304" pitchFamily="18" charset="0"/>
              </a:rPr>
              <a:pPr>
                <a:spcBef>
                  <a:spcPct val="0"/>
                </a:spcBef>
                <a:defRPr/>
              </a:pPr>
              <a:t>3</a:t>
            </a:fld>
            <a:endParaRPr lang="ru-RU" altLang="ru-RU" sz="17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468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>
                <a:solidFill>
                  <a:srgbClr val="C00000"/>
                </a:solidFill>
              </a:rPr>
              <a:t>Данные актуальны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138">
              <a:defRPr/>
            </a:pPr>
            <a:fld id="{CFD5443B-39AB-4288-9382-8E232E3B5AA9}" type="slidenum">
              <a:rPr lang="ru-RU">
                <a:solidFill>
                  <a:prstClr val="black"/>
                </a:solidFill>
                <a:latin typeface="Calibri" panose="020F0502020204030204"/>
              </a:rPr>
              <a:pPr defTabSz="914138">
                <a:defRPr/>
              </a:pPr>
              <a:t>5</a:t>
            </a:fld>
            <a:endParaRPr lang="ru-RU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65784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772">
              <a:defRPr/>
            </a:pPr>
            <a:fld id="{CFD5443B-39AB-4288-9382-8E232E3B5AA9}" type="slidenum">
              <a:rPr lang="ru-RU">
                <a:solidFill>
                  <a:prstClr val="black"/>
                </a:solidFill>
                <a:latin typeface="Calibri" panose="020F0502020204030204"/>
              </a:rPr>
              <a:pPr defTabSz="913772">
                <a:defRPr/>
              </a:pPr>
              <a:t>6</a:t>
            </a:fld>
            <a:endParaRPr lang="ru-RU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52073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C7B2-A390-4DCA-8B33-263EBB713AA0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1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BA3B-D4EF-48E1-A256-CA904E05289A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80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DA39-EDEA-44BC-A9A7-C2E730ECDF8A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49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ED61-7A5C-43A0-AD20-D4FC09F3ED5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561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7B88-3B36-4DD6-8D99-96D0186CA60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230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D0F-AF85-4438-B1E0-48E2875B7F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94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E4D71-F4DB-4205-B9CD-0299D6E850D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545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4AE15-895F-4764-A413-F8E4DBE5B46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267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C6A5-3A46-469B-9676-59265DB644A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523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46AA5-6765-4B4C-BB97-2F044EEB1B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417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7F50-BC6C-49AE-A0C6-4AD2F6C9A27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43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CDD2-0EE0-4F64-A3F7-C6C0A8B6EDDE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780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40CC-A07B-453D-B2E2-11866B36532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7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8FFC-3DEC-4A17-9875-BD9B4D37E93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8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CD-AC34-431C-9295-CA9EF339B22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40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1E46-1DBD-48EB-A6AC-060036608D63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60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B5F0-B66E-4B88-AC86-42BC756DB622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78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B9F1-876E-4ECF-A98E-94E568D03F55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14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8CB0A-BED5-4A30-A7EE-02F0880CFCA0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69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11ED-9F07-4145-A60F-06B84533A6B5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68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8566-8D47-42D3-92BF-1A05BF6DA47E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52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9582-93D8-4397-B62E-B9FC5B4F3FFD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45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924D7-5EC5-488C-8207-2FD6C53465E4}" type="datetime1">
              <a:rPr lang="ru-RU" smtClean="0"/>
              <a:pPr/>
              <a:t>14.08.2025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0DB25-BFDB-4857-9525-806C45C7DF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74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A810C-D88C-492E-8340-573B04A1552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0DB25-BFDB-4857-9525-806C45C7DF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0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122784" y="145523"/>
            <a:ext cx="8048625" cy="889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45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5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pic>
        <p:nvPicPr>
          <p:cNvPr id="12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49"/>
            <a:ext cx="9906000" cy="98211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4" descr="Ростехнадзор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" y="24763"/>
            <a:ext cx="731528" cy="85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747886" y="69853"/>
            <a:ext cx="2952452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Федеральная служба</a:t>
            </a:r>
          </a:p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</a:t>
            </a:r>
          </a:p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 атомному надзору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47886" y="613806"/>
            <a:ext cx="17053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РОСТЕХНАДЗОР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64527" y="2365184"/>
            <a:ext cx="897694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cap="all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материалы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cap="all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докладу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cap="all" dirty="0" smtClean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cap="all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приёмка СЕТЕЙ газораспределения и </a:t>
            </a:r>
            <a:r>
              <a:rPr lang="ru-RU" sz="2400" cap="all" dirty="0" err="1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газопотребления</a:t>
            </a:r>
            <a:endParaRPr lang="ru-RU" sz="2400" cap="all" dirty="0" smtClean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122783" y="5994518"/>
            <a:ext cx="8048625" cy="114797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506283" y="5669530"/>
            <a:ext cx="724892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63686" y="5734457"/>
            <a:ext cx="5966817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ru-RU" altLang="ru-RU" sz="1400" dirty="0">
                <a:ln w="0"/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altLang="ru-RU" sz="1400" dirty="0" smtClean="0">
                <a:ln w="0"/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Якутск, 2025</a:t>
            </a:r>
            <a:endParaRPr lang="ru-RU" altLang="ru-RU" sz="1400" dirty="0">
              <a:ln w="0"/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54762" y="163502"/>
            <a:ext cx="50758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74295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Ленский отдел по надзору за объектами нефтегазодобывающего Комплекса</a:t>
            </a:r>
            <a:endParaRPr kumimoji="0" lang="ru-RU" altLang="ru-RU" sz="1400" b="0" i="0" u="none" strike="noStrike" kern="1200" cap="all" spc="0" normalizeH="0" baseline="0" noProof="0" dirty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5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122784" y="145523"/>
            <a:ext cx="8048625" cy="889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45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5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0" y="-1"/>
            <a:ext cx="9906000" cy="10230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7" tIns="36004" rIns="72007" bIns="36004"/>
          <a:lstStyle>
            <a:lvl1pPr defTabSz="7191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71913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9138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6726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5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endParaRPr lang="ru-RU" altLang="ru-RU" sz="600" dirty="0">
              <a:solidFill>
                <a:srgbClr val="EEECE1"/>
              </a:solidFill>
              <a:latin typeface="Calibri Light" panose="020F0302020204030204" pitchFamily="34" charset="0"/>
            </a:endParaRPr>
          </a:p>
        </p:txBody>
      </p:sp>
      <p:pic>
        <p:nvPicPr>
          <p:cNvPr id="12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1"/>
            <a:ext cx="9906000" cy="98211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4" descr="Ростехнадзор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" y="24763"/>
            <a:ext cx="731528" cy="85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747886" y="69853"/>
            <a:ext cx="2952452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Федеральная служба</a:t>
            </a:r>
          </a:p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</a:t>
            </a:r>
          </a:p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 атомному надзору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47886" y="613806"/>
            <a:ext cx="17053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РОСТЕХНАДЗОР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412640" y="6486433"/>
            <a:ext cx="493360" cy="37156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4" name="Объект 2"/>
          <p:cNvSpPr txBox="1">
            <a:spLocks/>
          </p:cNvSpPr>
          <p:nvPr/>
        </p:nvSpPr>
        <p:spPr>
          <a:xfrm>
            <a:off x="-576339" y="1213970"/>
            <a:ext cx="10787743" cy="1329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4583510" y="270379"/>
            <a:ext cx="50758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74295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000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комиссии</a:t>
            </a:r>
            <a:endParaRPr kumimoji="0" lang="ru-RU" altLang="ru-RU" sz="2000" b="0" i="0" u="none" strike="noStrike" kern="1200" cap="all" spc="0" normalizeH="0" baseline="0" noProof="0" dirty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2"/>
          <p:cNvSpPr txBox="1">
            <a:spLocks noChangeArrowheads="1"/>
          </p:cNvSpPr>
          <p:nvPr/>
        </p:nvSpPr>
        <p:spPr bwMode="auto">
          <a:xfrm>
            <a:off x="352570" y="1412998"/>
            <a:ext cx="4967287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altLang="ru-RU" sz="1500" dirty="0">
                <a:latin typeface="Arial" pitchFamily="34" charset="0"/>
                <a:cs typeface="Arial" pitchFamily="34" charset="0"/>
              </a:rPr>
              <a:t>Приемка сетей газораспределения и </a:t>
            </a:r>
            <a:r>
              <a:rPr lang="ru-RU" altLang="ru-RU" sz="1500" dirty="0" err="1">
                <a:latin typeface="Arial" pitchFamily="34" charset="0"/>
                <a:cs typeface="Arial" pitchFamily="34" charset="0"/>
              </a:rPr>
              <a:t>газопотребления</a:t>
            </a:r>
            <a:r>
              <a:rPr lang="ru-RU" altLang="ru-RU" sz="1500" dirty="0">
                <a:latin typeface="Arial" pitchFamily="34" charset="0"/>
                <a:cs typeface="Arial" pitchFamily="34" charset="0"/>
              </a:rPr>
              <a:t> осуществляется приемочной комиссией, создаваемой застройщиком или инвестором, в состав которой входят представители:</a:t>
            </a:r>
          </a:p>
          <a:p>
            <a:endParaRPr lang="ru-RU" altLang="ru-RU" sz="1400" dirty="0"/>
          </a:p>
        </p:txBody>
      </p:sp>
      <p:pic>
        <p:nvPicPr>
          <p:cNvPr id="19" name="Рисунок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1394" y="1000801"/>
            <a:ext cx="38671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332509" y="2767466"/>
            <a:ext cx="9036050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застройщика;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строительной организации;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проектной организации;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эксплуатационной организации;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федерального органа исполнительной власти, осуществляющего государственный контроль в области охраны окружающей среды (в случаях, предусмотренных частью 7 статьи 54 Градостроительного кодекса Российской Федерации);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федерального органа исполнительной власти, уполномоченного на осуществление государственного строительного надзора;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федерального органа исполнительной власти, осуществляющего функции по контролю (надзору) в сфере промышленной безопасности.</a:t>
            </a:r>
          </a:p>
          <a:p>
            <a:pPr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"/>
          <p:cNvSpPr txBox="1">
            <a:spLocks noChangeArrowheads="1"/>
          </p:cNvSpPr>
          <p:nvPr/>
        </p:nvSpPr>
        <p:spPr bwMode="auto">
          <a:xfrm>
            <a:off x="421843" y="6035717"/>
            <a:ext cx="8793410" cy="102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</a:pPr>
            <a:r>
              <a:rPr lang="ru-RU" altLang="ru-RU" sz="1200" dirty="0" smtClean="0">
                <a:latin typeface="Arial" pitchFamily="34" charset="0"/>
                <a:cs typeface="Arial" pitchFamily="34" charset="0"/>
              </a:rPr>
              <a:t>(пункт 93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Технического регламента о безопасности сетей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газозаспределения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газопотребления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утвержденного постановлением Правительства Российской Федерации от 29 октября 2010 г. №870)</a:t>
            </a:r>
            <a:endParaRPr lang="ru-RU" sz="1200" dirty="0" smtClean="0"/>
          </a:p>
          <a:p>
            <a:pPr algn="just">
              <a:lnSpc>
                <a:spcPct val="120000"/>
              </a:lnSpc>
            </a:pPr>
            <a:r>
              <a:rPr lang="ru-RU" altLang="ru-RU" sz="1500" dirty="0" smtClean="0">
                <a:latin typeface="Arial" pitchFamily="34" charset="0"/>
                <a:cs typeface="Arial" pitchFamily="34" charset="0"/>
              </a:rPr>
              <a:t> </a:t>
            </a:r>
            <a:endParaRPr lang="ru-RU" altLang="ru-RU" sz="1500" dirty="0">
              <a:latin typeface="Arial" pitchFamily="34" charset="0"/>
              <a:cs typeface="Arial" pitchFamily="34" charset="0"/>
            </a:endParaRPr>
          </a:p>
          <a:p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152859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986"/>
            <a:ext cx="9906000" cy="98211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4087985" y="204003"/>
            <a:ext cx="56398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742950" eaLnBrk="0" fontAlgn="base" hangingPunct="0">
              <a:spcAft>
                <a:spcPct val="0"/>
              </a:spcAft>
              <a:defRPr/>
            </a:pPr>
            <a:r>
              <a:rPr lang="ru-RU" sz="1600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соответствия сетей газораспределения и </a:t>
            </a:r>
            <a:r>
              <a:rPr lang="ru-RU" sz="1600" cap="all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газопотребления</a:t>
            </a:r>
            <a:endParaRPr lang="ru-RU" sz="1600" cap="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4" descr="Ростехнадзор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" y="24763"/>
            <a:ext cx="731528" cy="85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747886" y="69853"/>
            <a:ext cx="2952452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Федеральная служба</a:t>
            </a:r>
          </a:p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</a:t>
            </a:r>
          </a:p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 атомному надзору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7888" y="613808"/>
            <a:ext cx="17053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РОСТЕХНАДЗОР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98329" y="-498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6801" y="5608948"/>
            <a:ext cx="97559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9412640" y="6486433"/>
            <a:ext cx="493360" cy="37156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graphicFrame>
        <p:nvGraphicFramePr>
          <p:cNvPr id="12" name="Схема 11"/>
          <p:cNvGraphicFramePr/>
          <p:nvPr/>
        </p:nvGraphicFramePr>
        <p:xfrm>
          <a:off x="868065" y="1098725"/>
          <a:ext cx="790436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908573" y="1323419"/>
            <a:ext cx="5762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52859" y="3257118"/>
            <a:ext cx="5762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83389" y="5285819"/>
            <a:ext cx="5762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986"/>
            <a:ext cx="9906000" cy="98211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" y="24763"/>
            <a:ext cx="731528" cy="85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7886" y="69853"/>
            <a:ext cx="2952452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Федеральная служба</a:t>
            </a:r>
          </a:p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</a:t>
            </a:r>
          </a:p>
          <a:p>
            <a:pPr>
              <a:defRPr/>
            </a:pPr>
            <a:r>
              <a:rPr lang="ru-RU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 атомному надзору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7888" y="613808"/>
            <a:ext cx="17053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РОСТЕХНАДЗОР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412640" y="6486433"/>
            <a:ext cx="493360" cy="37156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1083368" y="1235179"/>
          <a:ext cx="797636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956075" y="1525300"/>
            <a:ext cx="5762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42863" y="3981513"/>
            <a:ext cx="5762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999507" y="5387274"/>
          <a:ext cx="496888" cy="1311275"/>
        </p:xfrm>
        <a:graphic>
          <a:graphicData uri="http://schemas.openxmlformats.org/drawingml/2006/table">
            <a:tbl>
              <a:tblPr/>
              <a:tblGrid>
                <a:gridCol w="496888"/>
              </a:tblGrid>
              <a:tr h="1311275">
                <a:tc>
                  <a:txBody>
                    <a:bodyPr/>
                    <a:lstStyle/>
                    <a:p>
                      <a:r>
                        <a:rPr lang="ru-RU" sz="8000" dirty="0" smtClean="0">
                          <a:solidFill>
                            <a:srgbClr val="FF0000"/>
                          </a:solidFill>
                        </a:rPr>
                        <a:t>!</a:t>
                      </a:r>
                      <a:endParaRPr lang="ru-RU" sz="8000" dirty="0">
                        <a:solidFill>
                          <a:srgbClr val="FF0000"/>
                        </a:solidFill>
                      </a:endParaRPr>
                    </a:p>
                  </a:txBody>
                  <a:tcPr marL="91360" marR="91360" marT="45734" marB="4573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615148" y="5652448"/>
            <a:ext cx="7227887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тем, что требования к оформлению акта приемки сетей газораспределения и сетей </a:t>
            </a:r>
            <a:r>
              <a:rPr lang="ru-RU" sz="1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газопотребления</a:t>
            </a:r>
            <a:r>
              <a:rPr lang="ru-RU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нормативно-правовыми актами Российской Федерации</a:t>
            </a:r>
            <a:br>
              <a:rPr lang="ru-RU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установлены, акт приемки составляется в произвольной форме.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87985" y="204003"/>
            <a:ext cx="56398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742950" eaLnBrk="0" fontAlgn="base" hangingPunct="0">
              <a:spcAft>
                <a:spcPct val="0"/>
              </a:spcAft>
              <a:defRPr/>
            </a:pPr>
            <a:r>
              <a:rPr lang="ru-RU" sz="1600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соответствия сетей газораспределения и </a:t>
            </a:r>
            <a:r>
              <a:rPr lang="ru-RU" sz="1600" cap="all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газопотребления</a:t>
            </a:r>
            <a:endParaRPr lang="ru-RU" sz="1600" cap="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1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93"/>
            <a:ext cx="9906000" cy="98211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 descr="Ростехнадзор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" y="24763"/>
            <a:ext cx="731528" cy="85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47886" y="69853"/>
            <a:ext cx="2952452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Федеральная служба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экологическому, технологическому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 атомному надзору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7886" y="613806"/>
            <a:ext cx="17053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РОСТЕХНАДЗОР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341619" y="6334717"/>
            <a:ext cx="493360" cy="37156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846" y="1079356"/>
            <a:ext cx="3908425" cy="552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59777" y="1098550"/>
            <a:ext cx="407035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087985" y="204003"/>
            <a:ext cx="56398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742950" eaLnBrk="0" fontAlgn="base" hangingPunct="0">
              <a:spcAft>
                <a:spcPct val="0"/>
              </a:spcAft>
              <a:defRPr/>
            </a:pPr>
            <a:r>
              <a:rPr lang="ru-RU" sz="1600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 ПРИЕМКИ СЕТЕЙ</a:t>
            </a:r>
          </a:p>
          <a:p>
            <a:pPr algn="r" defTabSz="742950" eaLnBrk="0" fontAlgn="base" hangingPunct="0">
              <a:spcAft>
                <a:spcPct val="0"/>
              </a:spcAft>
              <a:defRPr/>
            </a:pPr>
            <a:r>
              <a:rPr lang="ru-RU" sz="1600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ГАЗОРАСПРЕДЕЛЕНИЯ И ГАЗОПОТРЕБЛЕНИЯ</a:t>
            </a:r>
            <a:endParaRPr lang="ru-RU" sz="1600" cap="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00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49"/>
            <a:ext cx="9906000" cy="98211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 descr="Ростехнадзор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" y="24763"/>
            <a:ext cx="731528" cy="85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47886" y="69853"/>
            <a:ext cx="2952452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Федеральная служба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экологическому, технологическому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 атомному надзору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7886" y="613806"/>
            <a:ext cx="17053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РОСТЕХНАДЗОР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9412640" y="6486433"/>
            <a:ext cx="493360" cy="37156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234840" y="6300649"/>
            <a:ext cx="493360" cy="37156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524652" y="1181097"/>
          <a:ext cx="871296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087985" y="204003"/>
            <a:ext cx="563988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742950" eaLnBrk="0" fontAlgn="base" hangingPunct="0">
              <a:spcAft>
                <a:spcPct val="0"/>
              </a:spcAft>
              <a:defRPr/>
            </a:pPr>
            <a:r>
              <a:rPr lang="ru-RU" sz="1600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АКТА ПРИЕМКИ</a:t>
            </a:r>
            <a:endParaRPr lang="ru-RU" sz="1600" cap="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51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49"/>
            <a:ext cx="9906000" cy="98211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" y="24763"/>
            <a:ext cx="731528" cy="85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7886" y="69853"/>
            <a:ext cx="2952452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Федеральная служба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экологическому, технологическому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 атомному надзору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7886" y="613806"/>
            <a:ext cx="17053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РОСТЕХНАДЗОР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2565" y="1607038"/>
            <a:ext cx="95817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докладчика: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 Евгений Владимирович – начальник Ленского отдела по надзору за объектами нефтегазодобывающего комплекса Ленского управления Федеральной службы по экологическому, технологическому и атомному надзору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8(4112) 42-13-35,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e.nikolaev@lensk.gosnadzor.gov.ru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324686" y="6393300"/>
            <a:ext cx="493360" cy="37156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94593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22881</TotalTime>
  <Words>418</Words>
  <Application>Microsoft Office PowerPoint</Application>
  <PresentationFormat>Лист A4 (210x297 мм)</PresentationFormat>
  <Paragraphs>109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Тема Office</vt:lpstr>
      <vt:lpstr>7_Тема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Медведь Артем Тарасович</dc:creator>
  <cp:lastModifiedBy>Соколова Вера Леонидовна</cp:lastModifiedBy>
  <cp:revision>2202</cp:revision>
  <cp:lastPrinted>2025-03-19T15:51:04Z</cp:lastPrinted>
  <dcterms:created xsi:type="dcterms:W3CDTF">2023-12-15T15:35:42Z</dcterms:created>
  <dcterms:modified xsi:type="dcterms:W3CDTF">2025-08-14T07:39:17Z</dcterms:modified>
</cp:coreProperties>
</file>